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222752"/>
    <a:srgbClr val="211E54"/>
    <a:srgbClr val="F4E59C"/>
    <a:srgbClr val="DDDDDD"/>
    <a:srgbClr val="B2B2B2"/>
    <a:srgbClr val="0E2368"/>
    <a:srgbClr val="020A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4" autoAdjust="0"/>
    <p:restoredTop sz="94660"/>
  </p:normalViewPr>
  <p:slideViewPr>
    <p:cSldViewPr>
      <p:cViewPr varScale="1">
        <p:scale>
          <a:sx n="113" d="100"/>
          <a:sy n="113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7958138" y="1857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i="1">
                <a:solidFill>
                  <a:schemeClr val="accent2"/>
                </a:solidFill>
                <a:cs typeface="+mn-cs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352800"/>
            <a:ext cx="6400800" cy="685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10350"/>
            <a:ext cx="2133600" cy="171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610350"/>
            <a:ext cx="2133600" cy="171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9153547-E299-47C7-99CA-87E0B087D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C9A4F-C0CD-4501-869F-AE2CC0E8D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6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6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69CBC-3CFC-49FD-AC5E-E7D26E0F0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9A82-7557-4D69-8A47-04592F4D8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4C2C9-E927-4D1B-85DC-0E231C567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90151-D407-4A0A-950D-D80509641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C6FBE-E528-4B1E-84D5-91F51FF91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C51C-FD8F-4484-BDA5-65DEC19A9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2FC2C-0B07-41BA-884A-EC63CF9D6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AF199-FCAF-4450-97D3-68984E0DE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DCE0B-EE20-4BF0-94F8-48444DEB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02865-126C-4E50-A64E-84102FF0C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p2_s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ltGray">
          <a:xfrm>
            <a:off x="6831013" y="0"/>
            <a:ext cx="231298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 ______ _________</a:t>
            </a:r>
            <a:endParaRPr lang="en-US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7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ADF8847-DA92-40FB-A485-0D6527555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933450"/>
            <a:ext cx="8077200" cy="76200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tint val="63529"/>
                  <a:invGamma/>
                </a:schemeClr>
              </a:gs>
              <a:gs pos="100000">
                <a:schemeClr val="tx2"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064500" y="2286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>
                <a:solidFill>
                  <a:schemeClr val="accent2"/>
                </a:solidFill>
                <a:cs typeface="+mn-cs"/>
              </a:rPr>
              <a:t>LOGO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2.2.%20&#1054;&#1088;&#1075;&#1072;&#1085;&#1110;&#1079;&#1072;&#1094;&#1110;&#1081;&#1085;&#1086;-&#1087;&#1088;&#1072;&#1074;&#1086;&#1074;&#1110;%20&#1092;&#1086;&#1088;&#1084;&#1080;%20&#1076;&#1110;&#1103;&#1083;&#1100;&#1085;&#1086;&#1089;&#1090;&#1110;%20&#1074;%20&#1072;&#1075;&#1088;&#1086;&#1073;&#1110;&#1079;&#1085;&#1077;&#1089;&#1110;.pptx" TargetMode="External"/><Relationship Id="rId7" Type="http://schemas.openxmlformats.org/officeDocument/2006/relationships/hyperlink" Target="2.6.%20&#1030;&#1085;&#1074;&#1077;&#1089;&#1090;&#1080;&#1094;&#1110;&#1081;&#1085;&#1077;%20&#1087;&#1088;&#1086;&#1077;&#1082;&#1090;&#1091;&#1074;&#1072;&#1085;&#1085;&#1103;%20&#1088;&#1086;&#1079;&#1074;&#1080;&#1090;&#1082;&#1091;%20&#1072;&#1075;&#1088;&#1086;&#1073;&#1110;&#1079;&#1085;&#1077;&#1089;&#1091;.pptx" TargetMode="External"/><Relationship Id="rId2" Type="http://schemas.openxmlformats.org/officeDocument/2006/relationships/hyperlink" Target="2.1.%20&#1057;&#1086;&#1094;&#1110;&#1072;&#1083;&#1100;&#1085;&#1086;-&#1077;&#1082;&#1086;&#1085;&#1086;&#1084;&#1110;&#1095;&#1085;&#1110;%20&#1086;&#1089;&#1085;&#1086;&#1074;&#1080;%20&#1087;&#1110;&#1076;&#1087;&#1088;&#1080;&#1108;&#1084;&#1085;&#1080;&#1094;&#1090;&#1074;&#1072;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2.5.%20&#1056;&#1080;&#1079;&#1080;&#1082;&#1080;%20&#1087;&#1110;&#1076;&#1087;&#1088;&#1080;&#1108;&#1084;&#1094;&#1103;%20&#1090;&#1072;%20&#1089;&#1090;&#1088;&#1072;&#1093;&#1091;&#1074;&#1072;&#1085;&#1085;&#1103;%20&#1088;&#1080;&#1079;&#1080;&#1082;&#1110;&#1074;.pptx" TargetMode="External"/><Relationship Id="rId5" Type="http://schemas.openxmlformats.org/officeDocument/2006/relationships/hyperlink" Target="2.4.%20&#1054;&#1089;&#1086;&#1073;&#1080;&#1089;&#1090;&#1110;%20&#1103;&#1082;&#1086;&#1089;&#1090;&#1110;%20&#1090;&#1072;%20&#1082;&#1091;&#1083;&#1100;&#1090;&#1091;&#1088;&#1072;%20&#1087;&#1110;&#1076;&#1087;&#1088;&#1080;&#1108;&#1084;&#1094;&#1103;.pptx" TargetMode="External"/><Relationship Id="rId4" Type="http://schemas.openxmlformats.org/officeDocument/2006/relationships/hyperlink" Target="2.3.%20&#1042;&#1110;&#1076;&#1082;&#1088;&#1080;&#1090;&#1090;&#1103;%20&#1074;&#1083;&#1072;&#1089;&#1085;&#1086;&#1111;%20&#1089;&#1087;&#1088;&#1072;&#1074;&#1080;%20&#1074;%20&#1072;&#1075;&#1088;&#1086;&#1073;&#1110;&#1079;&#1085;&#1077;&#1089;&#1110;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765175"/>
            <a:ext cx="8564563" cy="1470025"/>
          </a:xfrm>
        </p:spPr>
        <p:txBody>
          <a:bodyPr/>
          <a:lstStyle/>
          <a:p>
            <a:pPr algn="l">
              <a:defRPr/>
            </a:pPr>
            <a:r>
              <a:rPr lang="uk-UA" sz="4400" dirty="0" smtClean="0">
                <a:latin typeface="Microsoft Sans Serif" pitchFamily="34" charset="0"/>
                <a:cs typeface="Microsoft Sans Serif" pitchFamily="34" charset="0"/>
              </a:rPr>
              <a:t/>
            </a:r>
            <a:br>
              <a:rPr lang="uk-UA" sz="4400" dirty="0" smtClean="0">
                <a:latin typeface="Microsoft Sans Serif" pitchFamily="34" charset="0"/>
                <a:cs typeface="Microsoft Sans Serif" pitchFamily="34" charset="0"/>
              </a:rPr>
            </a:br>
            <a:r>
              <a:rPr lang="uk-UA" sz="4400" dirty="0" smtClean="0">
                <a:latin typeface="Microsoft Sans Serif" pitchFamily="34" charset="0"/>
                <a:cs typeface="Microsoft Sans Serif" pitchFamily="34" charset="0"/>
              </a:rPr>
              <a:t>2. Підприємницька діяльність і агробізнес 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0825" y="2492375"/>
            <a:ext cx="864235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2.1. Соціально-економічні основи підприємництва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2.2. Організаційно-правові форми діяльності в агробізнесі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2.3. Відкриття власної справи в агробізнесі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2.4. Особисті якості та культура підприємця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2.5. Ризики підприємця та страхування ризиків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uk-U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2.6. Інвестиційне проектування розвитку агробізнесу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4340" name="AutoShape 4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300788" y="2636838"/>
            <a:ext cx="792162" cy="288925"/>
          </a:xfrm>
          <a:prstGeom prst="actionButtonForwardNex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AutoShape 5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7164388" y="3068638"/>
            <a:ext cx="792162" cy="288925"/>
          </a:xfrm>
          <a:prstGeom prst="actionButtonForwardNex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AutoShape 6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5435600" y="3429000"/>
            <a:ext cx="792163" cy="288925"/>
          </a:xfrm>
          <a:prstGeom prst="actionButtonForwardNex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AutoShape 7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5580063" y="3860800"/>
            <a:ext cx="792162" cy="288925"/>
          </a:xfrm>
          <a:prstGeom prst="actionButtonForwardNex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AutoShape 8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5940425" y="4292600"/>
            <a:ext cx="792163" cy="288925"/>
          </a:xfrm>
          <a:prstGeom prst="actionButtonForwardNex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AutoShape 9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516688" y="4724400"/>
            <a:ext cx="792162" cy="288925"/>
          </a:xfrm>
          <a:prstGeom prst="actionButtonForwardNex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sample_dark 2">
      <a:dk1>
        <a:srgbClr val="969696"/>
      </a:dk1>
      <a:lt1>
        <a:srgbClr val="FFFFFF"/>
      </a:lt1>
      <a:dk2>
        <a:srgbClr val="003399"/>
      </a:dk2>
      <a:lt2>
        <a:srgbClr val="85D9F7"/>
      </a:lt2>
      <a:accent1>
        <a:srgbClr val="5AB14B"/>
      </a:accent1>
      <a:accent2>
        <a:srgbClr val="2F7ADF"/>
      </a:accent2>
      <a:accent3>
        <a:srgbClr val="AAADCA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C48352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969696"/>
        </a:dk1>
        <a:lt1>
          <a:srgbClr val="FFFFFF"/>
        </a:lt1>
        <a:dk2>
          <a:srgbClr val="003399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DCA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C4835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969696"/>
        </a:dk1>
        <a:lt1>
          <a:srgbClr val="FFFFFF"/>
        </a:lt1>
        <a:dk2>
          <a:srgbClr val="3F1F53"/>
        </a:dk2>
        <a:lt2>
          <a:srgbClr val="F3CC9D"/>
        </a:lt2>
        <a:accent1>
          <a:srgbClr val="557FE7"/>
        </a:accent1>
        <a:accent2>
          <a:srgbClr val="EB6363"/>
        </a:accent2>
        <a:accent3>
          <a:srgbClr val="AFABB3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17</TotalTime>
  <Words>38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Wingdings</vt:lpstr>
      <vt:lpstr>Calibri</vt:lpstr>
      <vt:lpstr>Microsoft Sans Serif</vt:lpstr>
      <vt:lpstr>11</vt:lpstr>
      <vt:lpstr>11</vt:lpstr>
      <vt:lpstr> 2. Підприємницька діяльність і агробізнес  </vt:lpstr>
    </vt:vector>
  </TitlesOfParts>
  <Company>ARSAGERA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Борис</dc:creator>
  <cp:lastModifiedBy>Vladimir aka punsh</cp:lastModifiedBy>
  <cp:revision>4</cp:revision>
  <dcterms:created xsi:type="dcterms:W3CDTF">2013-02-15T11:58:52Z</dcterms:created>
  <dcterms:modified xsi:type="dcterms:W3CDTF">2015-02-18T13:52:57Z</dcterms:modified>
</cp:coreProperties>
</file>