
<file path=[Content_Types].xml><?xml version="1.0" encoding="utf-8"?>
<Types xmlns="http://schemas.openxmlformats.org/package/2006/content-types"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965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988F3-64DE-4E7D-9704-5E841DF23E61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24F90-DFD8-4D7B-8209-73CAD0AA872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6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 userDrawn="1"/>
        </p:nvSpPr>
        <p:spPr>
          <a:xfrm rot="167672">
            <a:off x="2698853" y="-42529"/>
            <a:ext cx="842113" cy="6868632"/>
          </a:xfrm>
          <a:custGeom>
            <a:avLst/>
            <a:gdLst>
              <a:gd name="connsiteX0" fmla="*/ 829339 w 829339"/>
              <a:gd name="connsiteY0" fmla="*/ 0 h 6804837"/>
              <a:gd name="connsiteX1" fmla="*/ 531628 w 829339"/>
              <a:gd name="connsiteY1" fmla="*/ 3211033 h 6804837"/>
              <a:gd name="connsiteX2" fmla="*/ 0 w 829339"/>
              <a:gd name="connsiteY2" fmla="*/ 6804837 h 6804837"/>
              <a:gd name="connsiteX3" fmla="*/ 0 w 829339"/>
              <a:gd name="connsiteY3" fmla="*/ 6804837 h 6804837"/>
              <a:gd name="connsiteX0" fmla="*/ 829339 w 906100"/>
              <a:gd name="connsiteY0" fmla="*/ 0 h 6804837"/>
              <a:gd name="connsiteX1" fmla="*/ 531628 w 906100"/>
              <a:gd name="connsiteY1" fmla="*/ 3211033 h 6804837"/>
              <a:gd name="connsiteX2" fmla="*/ 0 w 906100"/>
              <a:gd name="connsiteY2" fmla="*/ 6804837 h 6804837"/>
              <a:gd name="connsiteX3" fmla="*/ 0 w 906100"/>
              <a:gd name="connsiteY3" fmla="*/ 6804837 h 6804837"/>
              <a:gd name="connsiteX0" fmla="*/ 531628 w 558175"/>
              <a:gd name="connsiteY0" fmla="*/ 0 h 6751674"/>
              <a:gd name="connsiteX1" fmla="*/ 531628 w 558175"/>
              <a:gd name="connsiteY1" fmla="*/ 3157870 h 6751674"/>
              <a:gd name="connsiteX2" fmla="*/ 0 w 558175"/>
              <a:gd name="connsiteY2" fmla="*/ 6751674 h 6751674"/>
              <a:gd name="connsiteX3" fmla="*/ 0 w 558175"/>
              <a:gd name="connsiteY3" fmla="*/ 6751674 h 6751674"/>
              <a:gd name="connsiteX0" fmla="*/ 531628 w 558175"/>
              <a:gd name="connsiteY0" fmla="*/ 0 h 6751674"/>
              <a:gd name="connsiteX1" fmla="*/ 531628 w 558175"/>
              <a:gd name="connsiteY1" fmla="*/ 3157870 h 6751674"/>
              <a:gd name="connsiteX2" fmla="*/ 0 w 558175"/>
              <a:gd name="connsiteY2" fmla="*/ 6751674 h 6751674"/>
              <a:gd name="connsiteX3" fmla="*/ 0 w 558175"/>
              <a:gd name="connsiteY3" fmla="*/ 6751674 h 6751674"/>
              <a:gd name="connsiteX0" fmla="*/ 531628 w 531628"/>
              <a:gd name="connsiteY0" fmla="*/ 0 h 6751674"/>
              <a:gd name="connsiteX1" fmla="*/ 531628 w 531628"/>
              <a:gd name="connsiteY1" fmla="*/ 3157870 h 6751674"/>
              <a:gd name="connsiteX2" fmla="*/ 0 w 531628"/>
              <a:gd name="connsiteY2" fmla="*/ 6751674 h 6751674"/>
              <a:gd name="connsiteX3" fmla="*/ 0 w 531628"/>
              <a:gd name="connsiteY3" fmla="*/ 6751674 h 6751674"/>
              <a:gd name="connsiteX0" fmla="*/ 531628 w 531628"/>
              <a:gd name="connsiteY0" fmla="*/ 0 h 6751674"/>
              <a:gd name="connsiteX1" fmla="*/ 531628 w 531628"/>
              <a:gd name="connsiteY1" fmla="*/ 3157870 h 6751674"/>
              <a:gd name="connsiteX2" fmla="*/ 0 w 531628"/>
              <a:gd name="connsiteY2" fmla="*/ 6751674 h 6751674"/>
              <a:gd name="connsiteX3" fmla="*/ 0 w 531628"/>
              <a:gd name="connsiteY3" fmla="*/ 6751674 h 6751674"/>
              <a:gd name="connsiteX0" fmla="*/ 701749 w 701749"/>
              <a:gd name="connsiteY0" fmla="*/ 0 h 6751674"/>
              <a:gd name="connsiteX1" fmla="*/ 531628 w 701749"/>
              <a:gd name="connsiteY1" fmla="*/ 3157870 h 6751674"/>
              <a:gd name="connsiteX2" fmla="*/ 0 w 701749"/>
              <a:gd name="connsiteY2" fmla="*/ 6751674 h 6751674"/>
              <a:gd name="connsiteX3" fmla="*/ 0 w 701749"/>
              <a:gd name="connsiteY3" fmla="*/ 6751674 h 6751674"/>
              <a:gd name="connsiteX0" fmla="*/ 701749 w 701749"/>
              <a:gd name="connsiteY0" fmla="*/ 0 h 6751674"/>
              <a:gd name="connsiteX1" fmla="*/ 531628 w 701749"/>
              <a:gd name="connsiteY1" fmla="*/ 3157870 h 6751674"/>
              <a:gd name="connsiteX2" fmla="*/ 0 w 701749"/>
              <a:gd name="connsiteY2" fmla="*/ 6751674 h 6751674"/>
              <a:gd name="connsiteX3" fmla="*/ 0 w 701749"/>
              <a:gd name="connsiteY3" fmla="*/ 6751674 h 6751674"/>
              <a:gd name="connsiteX0" fmla="*/ 765545 w 765545"/>
              <a:gd name="connsiteY0" fmla="*/ 0 h 6868632"/>
              <a:gd name="connsiteX1" fmla="*/ 531628 w 765545"/>
              <a:gd name="connsiteY1" fmla="*/ 3274828 h 6868632"/>
              <a:gd name="connsiteX2" fmla="*/ 0 w 765545"/>
              <a:gd name="connsiteY2" fmla="*/ 6868632 h 6868632"/>
              <a:gd name="connsiteX3" fmla="*/ 0 w 765545"/>
              <a:gd name="connsiteY3" fmla="*/ 6868632 h 6868632"/>
              <a:gd name="connsiteX0" fmla="*/ 765545 w 842113"/>
              <a:gd name="connsiteY0" fmla="*/ 0 h 6868632"/>
              <a:gd name="connsiteX1" fmla="*/ 531628 w 842113"/>
              <a:gd name="connsiteY1" fmla="*/ 3274828 h 6868632"/>
              <a:gd name="connsiteX2" fmla="*/ 0 w 842113"/>
              <a:gd name="connsiteY2" fmla="*/ 6868632 h 6868632"/>
              <a:gd name="connsiteX3" fmla="*/ 0 w 842113"/>
              <a:gd name="connsiteY3" fmla="*/ 6868632 h 686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2113" h="6868632">
                <a:moveTo>
                  <a:pt x="765545" y="0"/>
                </a:moveTo>
                <a:cubicBezTo>
                  <a:pt x="441252" y="464289"/>
                  <a:pt x="-262269" y="714154"/>
                  <a:pt x="531628" y="3274828"/>
                </a:cubicBezTo>
                <a:cubicBezTo>
                  <a:pt x="1463748" y="6090683"/>
                  <a:pt x="0" y="6868632"/>
                  <a:pt x="0" y="6868632"/>
                </a:cubicBezTo>
                <a:lnTo>
                  <a:pt x="0" y="6868632"/>
                </a:lnTo>
              </a:path>
            </a:pathLst>
          </a:custGeom>
          <a:ln w="38100">
            <a:solidFill>
              <a:schemeClr val="accent3">
                <a:lumMod val="50000"/>
              </a:schemeClr>
            </a:solidFill>
          </a:ln>
          <a:effectLst>
            <a:outerShdw blurRad="1143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 userDrawn="1"/>
        </p:nvSpPr>
        <p:spPr>
          <a:xfrm rot="189704">
            <a:off x="1976195" y="64026"/>
            <a:ext cx="1471695" cy="6858000"/>
          </a:xfrm>
          <a:custGeom>
            <a:avLst/>
            <a:gdLst>
              <a:gd name="connsiteX0" fmla="*/ 350874 w 350874"/>
              <a:gd name="connsiteY0" fmla="*/ 0 h 6858000"/>
              <a:gd name="connsiteX1" fmla="*/ 0 w 350874"/>
              <a:gd name="connsiteY1" fmla="*/ 6858000 h 6858000"/>
              <a:gd name="connsiteX2" fmla="*/ 350874 w 350874"/>
              <a:gd name="connsiteY2" fmla="*/ 0 h 6858000"/>
              <a:gd name="connsiteX0" fmla="*/ 981778 w 1393284"/>
              <a:gd name="connsiteY0" fmla="*/ 0 h 6859149"/>
              <a:gd name="connsiteX1" fmla="*/ 630904 w 1393284"/>
              <a:gd name="connsiteY1" fmla="*/ 6858000 h 6859149"/>
              <a:gd name="connsiteX2" fmla="*/ 981778 w 1393284"/>
              <a:gd name="connsiteY2" fmla="*/ 0 h 6859149"/>
              <a:gd name="connsiteX0" fmla="*/ 1343996 w 2334455"/>
              <a:gd name="connsiteY0" fmla="*/ 111 h 6858889"/>
              <a:gd name="connsiteX1" fmla="*/ 993122 w 2334455"/>
              <a:gd name="connsiteY1" fmla="*/ 6858111 h 6858889"/>
              <a:gd name="connsiteX2" fmla="*/ 1343996 w 2334455"/>
              <a:gd name="connsiteY2" fmla="*/ 111 h 6858889"/>
              <a:gd name="connsiteX0" fmla="*/ 1343996 w 2334455"/>
              <a:gd name="connsiteY0" fmla="*/ 111 h 6858889"/>
              <a:gd name="connsiteX1" fmla="*/ 993122 w 2334455"/>
              <a:gd name="connsiteY1" fmla="*/ 6858111 h 6858889"/>
              <a:gd name="connsiteX2" fmla="*/ 1343996 w 2334455"/>
              <a:gd name="connsiteY2" fmla="*/ 111 h 6858889"/>
              <a:gd name="connsiteX0" fmla="*/ 1343996 w 2334455"/>
              <a:gd name="connsiteY0" fmla="*/ 111 h 6858889"/>
              <a:gd name="connsiteX1" fmla="*/ 993122 w 2334455"/>
              <a:gd name="connsiteY1" fmla="*/ 6858111 h 6858889"/>
              <a:gd name="connsiteX2" fmla="*/ 1343996 w 2334455"/>
              <a:gd name="connsiteY2" fmla="*/ 111 h 6858889"/>
              <a:gd name="connsiteX0" fmla="*/ 1132877 w 1773156"/>
              <a:gd name="connsiteY0" fmla="*/ 140562 h 6999465"/>
              <a:gd name="connsiteX1" fmla="*/ 782003 w 1773156"/>
              <a:gd name="connsiteY1" fmla="*/ 6998562 h 6999465"/>
              <a:gd name="connsiteX2" fmla="*/ 1132877 w 1773156"/>
              <a:gd name="connsiteY2" fmla="*/ 140562 h 6999465"/>
              <a:gd name="connsiteX0" fmla="*/ 1088002 w 1728281"/>
              <a:gd name="connsiteY0" fmla="*/ 88726 h 6947629"/>
              <a:gd name="connsiteX1" fmla="*/ 737128 w 1728281"/>
              <a:gd name="connsiteY1" fmla="*/ 6946726 h 6947629"/>
              <a:gd name="connsiteX2" fmla="*/ 1088002 w 1728281"/>
              <a:gd name="connsiteY2" fmla="*/ 88726 h 6947629"/>
              <a:gd name="connsiteX0" fmla="*/ 1085485 w 1722002"/>
              <a:gd name="connsiteY0" fmla="*/ 49 h 6858821"/>
              <a:gd name="connsiteX1" fmla="*/ 734611 w 1722002"/>
              <a:gd name="connsiteY1" fmla="*/ 6858049 h 6858821"/>
              <a:gd name="connsiteX2" fmla="*/ 1085485 w 1722002"/>
              <a:gd name="connsiteY2" fmla="*/ 49 h 6858821"/>
              <a:gd name="connsiteX0" fmla="*/ 1085485 w 1722002"/>
              <a:gd name="connsiteY0" fmla="*/ 49 h 6858821"/>
              <a:gd name="connsiteX1" fmla="*/ 734611 w 1722002"/>
              <a:gd name="connsiteY1" fmla="*/ 6858049 h 6858821"/>
              <a:gd name="connsiteX2" fmla="*/ 1085485 w 1722002"/>
              <a:gd name="connsiteY2" fmla="*/ 49 h 6858821"/>
              <a:gd name="connsiteX0" fmla="*/ 1085485 w 1625032"/>
              <a:gd name="connsiteY0" fmla="*/ 0 h 6858831"/>
              <a:gd name="connsiteX1" fmla="*/ 734611 w 1625032"/>
              <a:gd name="connsiteY1" fmla="*/ 6858000 h 6858831"/>
              <a:gd name="connsiteX2" fmla="*/ 1085485 w 1625032"/>
              <a:gd name="connsiteY2" fmla="*/ 0 h 6858831"/>
              <a:gd name="connsiteX0" fmla="*/ 1157562 w 1697109"/>
              <a:gd name="connsiteY0" fmla="*/ 0 h 6858831"/>
              <a:gd name="connsiteX1" fmla="*/ 806688 w 1697109"/>
              <a:gd name="connsiteY1" fmla="*/ 6858000 h 6858831"/>
              <a:gd name="connsiteX2" fmla="*/ 1157562 w 1697109"/>
              <a:gd name="connsiteY2" fmla="*/ 0 h 6858831"/>
              <a:gd name="connsiteX0" fmla="*/ 1404311 w 1943858"/>
              <a:gd name="connsiteY0" fmla="*/ 0 h 6858831"/>
              <a:gd name="connsiteX1" fmla="*/ 1053437 w 1943858"/>
              <a:gd name="connsiteY1" fmla="*/ 6858000 h 6858831"/>
              <a:gd name="connsiteX2" fmla="*/ 1404311 w 1943858"/>
              <a:gd name="connsiteY2" fmla="*/ 0 h 6858831"/>
              <a:gd name="connsiteX0" fmla="*/ 1404311 w 1943858"/>
              <a:gd name="connsiteY0" fmla="*/ 0 h 6858831"/>
              <a:gd name="connsiteX1" fmla="*/ 1053437 w 1943858"/>
              <a:gd name="connsiteY1" fmla="*/ 6858000 h 6858831"/>
              <a:gd name="connsiteX2" fmla="*/ 1404311 w 1943858"/>
              <a:gd name="connsiteY2" fmla="*/ 0 h 6858831"/>
              <a:gd name="connsiteX0" fmla="*/ 531348 w 1070895"/>
              <a:gd name="connsiteY0" fmla="*/ 0 h 6858831"/>
              <a:gd name="connsiteX1" fmla="*/ 180474 w 1070895"/>
              <a:gd name="connsiteY1" fmla="*/ 6858000 h 6858831"/>
              <a:gd name="connsiteX2" fmla="*/ 531348 w 1070895"/>
              <a:gd name="connsiteY2" fmla="*/ 0 h 6858831"/>
              <a:gd name="connsiteX0" fmla="*/ 884142 w 1423689"/>
              <a:gd name="connsiteY0" fmla="*/ 0 h 6858831"/>
              <a:gd name="connsiteX1" fmla="*/ 533268 w 1423689"/>
              <a:gd name="connsiteY1" fmla="*/ 6858000 h 6858831"/>
              <a:gd name="connsiteX2" fmla="*/ 884142 w 1423689"/>
              <a:gd name="connsiteY2" fmla="*/ 0 h 6858831"/>
              <a:gd name="connsiteX0" fmla="*/ 853263 w 1392810"/>
              <a:gd name="connsiteY0" fmla="*/ 0 h 6858831"/>
              <a:gd name="connsiteX1" fmla="*/ 502389 w 1392810"/>
              <a:gd name="connsiteY1" fmla="*/ 6858000 h 6858831"/>
              <a:gd name="connsiteX2" fmla="*/ 853263 w 1392810"/>
              <a:gd name="connsiteY2" fmla="*/ 0 h 6858831"/>
              <a:gd name="connsiteX0" fmla="*/ 925239 w 1464786"/>
              <a:gd name="connsiteY0" fmla="*/ 0 h 6858831"/>
              <a:gd name="connsiteX1" fmla="*/ 574365 w 1464786"/>
              <a:gd name="connsiteY1" fmla="*/ 6858000 h 6858831"/>
              <a:gd name="connsiteX2" fmla="*/ 925239 w 1464786"/>
              <a:gd name="connsiteY2" fmla="*/ 0 h 6858831"/>
              <a:gd name="connsiteX0" fmla="*/ 925239 w 1097863"/>
              <a:gd name="connsiteY0" fmla="*/ 0 h 6859035"/>
              <a:gd name="connsiteX1" fmla="*/ 574365 w 1097863"/>
              <a:gd name="connsiteY1" fmla="*/ 6858000 h 6859035"/>
              <a:gd name="connsiteX2" fmla="*/ 925239 w 1097863"/>
              <a:gd name="connsiteY2" fmla="*/ 0 h 6859035"/>
              <a:gd name="connsiteX0" fmla="*/ 925239 w 1198039"/>
              <a:gd name="connsiteY0" fmla="*/ 0 h 6858000"/>
              <a:gd name="connsiteX1" fmla="*/ 574365 w 1198039"/>
              <a:gd name="connsiteY1" fmla="*/ 6858000 h 6858000"/>
              <a:gd name="connsiteX2" fmla="*/ 925239 w 1198039"/>
              <a:gd name="connsiteY2" fmla="*/ 0 h 6858000"/>
              <a:gd name="connsiteX0" fmla="*/ 925239 w 1193849"/>
              <a:gd name="connsiteY0" fmla="*/ 0 h 6858000"/>
              <a:gd name="connsiteX1" fmla="*/ 574365 w 1193849"/>
              <a:gd name="connsiteY1" fmla="*/ 6858000 h 6858000"/>
              <a:gd name="connsiteX2" fmla="*/ 925239 w 1193849"/>
              <a:gd name="connsiteY2" fmla="*/ 0 h 6858000"/>
              <a:gd name="connsiteX0" fmla="*/ 925239 w 1345409"/>
              <a:gd name="connsiteY0" fmla="*/ 0 h 6858000"/>
              <a:gd name="connsiteX1" fmla="*/ 574365 w 1345409"/>
              <a:gd name="connsiteY1" fmla="*/ 6858000 h 6858000"/>
              <a:gd name="connsiteX2" fmla="*/ 925239 w 1345409"/>
              <a:gd name="connsiteY2" fmla="*/ 0 h 6858000"/>
              <a:gd name="connsiteX0" fmla="*/ 925239 w 1327679"/>
              <a:gd name="connsiteY0" fmla="*/ 0 h 6858000"/>
              <a:gd name="connsiteX1" fmla="*/ 574365 w 1327679"/>
              <a:gd name="connsiteY1" fmla="*/ 6858000 h 6858000"/>
              <a:gd name="connsiteX2" fmla="*/ 925239 w 1327679"/>
              <a:gd name="connsiteY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7679" h="6858000">
                <a:moveTo>
                  <a:pt x="925239" y="0"/>
                </a:moveTo>
                <a:cubicBezTo>
                  <a:pt x="-967356" y="2498651"/>
                  <a:pt x="2860365" y="4901609"/>
                  <a:pt x="574365" y="6858000"/>
                </a:cubicBezTo>
                <a:cubicBezTo>
                  <a:pt x="2520123" y="4444409"/>
                  <a:pt x="-1786063" y="2870791"/>
                  <a:pt x="925239" y="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>
            <a:outerShdw blurRad="317500" dist="152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metal">
            <a:bevelT w="234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 userDrawn="1"/>
        </p:nvSpPr>
        <p:spPr>
          <a:xfrm>
            <a:off x="1367830" y="-20782"/>
            <a:ext cx="1764010" cy="6889173"/>
          </a:xfrm>
          <a:custGeom>
            <a:avLst/>
            <a:gdLst>
              <a:gd name="connsiteX0" fmla="*/ 1101437 w 1101437"/>
              <a:gd name="connsiteY0" fmla="*/ 10391 h 6889173"/>
              <a:gd name="connsiteX1" fmla="*/ 1007918 w 1101437"/>
              <a:gd name="connsiteY1" fmla="*/ 0 h 6889173"/>
              <a:gd name="connsiteX2" fmla="*/ 0 w 1101437"/>
              <a:gd name="connsiteY2" fmla="*/ 5081155 h 6889173"/>
              <a:gd name="connsiteX3" fmla="*/ 613064 w 1101437"/>
              <a:gd name="connsiteY3" fmla="*/ 6889173 h 6889173"/>
              <a:gd name="connsiteX4" fmla="*/ 665018 w 1101437"/>
              <a:gd name="connsiteY4" fmla="*/ 6889173 h 6889173"/>
              <a:gd name="connsiteX5" fmla="*/ 467591 w 1101437"/>
              <a:gd name="connsiteY5" fmla="*/ 4073237 h 6889173"/>
              <a:gd name="connsiteX6" fmla="*/ 1101437 w 1101437"/>
              <a:gd name="connsiteY6" fmla="*/ 10391 h 6889173"/>
              <a:gd name="connsiteX0" fmla="*/ 1418094 w 1418094"/>
              <a:gd name="connsiteY0" fmla="*/ 10391 h 6889173"/>
              <a:gd name="connsiteX1" fmla="*/ 1324575 w 1418094"/>
              <a:gd name="connsiteY1" fmla="*/ 0 h 6889173"/>
              <a:gd name="connsiteX2" fmla="*/ 316657 w 1418094"/>
              <a:gd name="connsiteY2" fmla="*/ 5081155 h 6889173"/>
              <a:gd name="connsiteX3" fmla="*/ 929721 w 1418094"/>
              <a:gd name="connsiteY3" fmla="*/ 6889173 h 6889173"/>
              <a:gd name="connsiteX4" fmla="*/ 981675 w 1418094"/>
              <a:gd name="connsiteY4" fmla="*/ 6889173 h 6889173"/>
              <a:gd name="connsiteX5" fmla="*/ 784248 w 1418094"/>
              <a:gd name="connsiteY5" fmla="*/ 4073237 h 6889173"/>
              <a:gd name="connsiteX6" fmla="*/ 1418094 w 1418094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668296"/>
              <a:gd name="connsiteY0" fmla="*/ 10391 h 6889173"/>
              <a:gd name="connsiteX1" fmla="*/ 1450199 w 1668296"/>
              <a:gd name="connsiteY1" fmla="*/ 0 h 6889173"/>
              <a:gd name="connsiteX2" fmla="*/ 442281 w 1668296"/>
              <a:gd name="connsiteY2" fmla="*/ 5081155 h 6889173"/>
              <a:gd name="connsiteX3" fmla="*/ 1055345 w 1668296"/>
              <a:gd name="connsiteY3" fmla="*/ 6889173 h 6889173"/>
              <a:gd name="connsiteX4" fmla="*/ 1107299 w 1668296"/>
              <a:gd name="connsiteY4" fmla="*/ 6889173 h 6889173"/>
              <a:gd name="connsiteX5" fmla="*/ 909872 w 1668296"/>
              <a:gd name="connsiteY5" fmla="*/ 4073237 h 6889173"/>
              <a:gd name="connsiteX6" fmla="*/ 1543718 w 1668296"/>
              <a:gd name="connsiteY6" fmla="*/ 10391 h 6889173"/>
              <a:gd name="connsiteX0" fmla="*/ 1543718 w 1668296"/>
              <a:gd name="connsiteY0" fmla="*/ 10391 h 6889173"/>
              <a:gd name="connsiteX1" fmla="*/ 1450199 w 1668296"/>
              <a:gd name="connsiteY1" fmla="*/ 0 h 6889173"/>
              <a:gd name="connsiteX2" fmla="*/ 442281 w 1668296"/>
              <a:gd name="connsiteY2" fmla="*/ 5081155 h 6889173"/>
              <a:gd name="connsiteX3" fmla="*/ 1055345 w 1668296"/>
              <a:gd name="connsiteY3" fmla="*/ 6889173 h 6889173"/>
              <a:gd name="connsiteX4" fmla="*/ 1107299 w 1668296"/>
              <a:gd name="connsiteY4" fmla="*/ 6889173 h 6889173"/>
              <a:gd name="connsiteX5" fmla="*/ 909872 w 1668296"/>
              <a:gd name="connsiteY5" fmla="*/ 4073237 h 6889173"/>
              <a:gd name="connsiteX6" fmla="*/ 1543718 w 1668296"/>
              <a:gd name="connsiteY6" fmla="*/ 10391 h 6889173"/>
              <a:gd name="connsiteX0" fmla="*/ 1543718 w 1668296"/>
              <a:gd name="connsiteY0" fmla="*/ 10391 h 6889173"/>
              <a:gd name="connsiteX1" fmla="*/ 1450199 w 1668296"/>
              <a:gd name="connsiteY1" fmla="*/ 0 h 6889173"/>
              <a:gd name="connsiteX2" fmla="*/ 442281 w 1668296"/>
              <a:gd name="connsiteY2" fmla="*/ 5081155 h 6889173"/>
              <a:gd name="connsiteX3" fmla="*/ 1055345 w 1668296"/>
              <a:gd name="connsiteY3" fmla="*/ 6889173 h 6889173"/>
              <a:gd name="connsiteX4" fmla="*/ 1107299 w 1668296"/>
              <a:gd name="connsiteY4" fmla="*/ 6889173 h 6889173"/>
              <a:gd name="connsiteX5" fmla="*/ 909872 w 1668296"/>
              <a:gd name="connsiteY5" fmla="*/ 4073237 h 6889173"/>
              <a:gd name="connsiteX6" fmla="*/ 1543718 w 1668296"/>
              <a:gd name="connsiteY6" fmla="*/ 10391 h 6889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8296" h="6889173">
                <a:moveTo>
                  <a:pt x="1543718" y="10391"/>
                </a:moveTo>
                <a:lnTo>
                  <a:pt x="1450199" y="0"/>
                </a:lnTo>
                <a:cubicBezTo>
                  <a:pt x="303735" y="1423554"/>
                  <a:pt x="-562173" y="3834246"/>
                  <a:pt x="442281" y="5081155"/>
                </a:cubicBezTo>
                <a:cubicBezTo>
                  <a:pt x="1467518" y="6182591"/>
                  <a:pt x="1713435" y="6057900"/>
                  <a:pt x="1055345" y="6889173"/>
                </a:cubicBezTo>
                <a:lnTo>
                  <a:pt x="1107299" y="6889173"/>
                </a:lnTo>
                <a:cubicBezTo>
                  <a:pt x="1862372" y="6096001"/>
                  <a:pt x="1910862" y="5739246"/>
                  <a:pt x="909872" y="4073237"/>
                </a:cubicBezTo>
                <a:cubicBezTo>
                  <a:pt x="102845" y="2635828"/>
                  <a:pt x="636246" y="1042555"/>
                  <a:pt x="1543718" y="10391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>
            <a:outerShdw blurRad="317500" dist="152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metal">
            <a:bevelT w="234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 userDrawn="1"/>
        </p:nvSpPr>
        <p:spPr>
          <a:xfrm>
            <a:off x="1259632" y="-13855"/>
            <a:ext cx="1726742" cy="7034646"/>
          </a:xfrm>
          <a:custGeom>
            <a:avLst/>
            <a:gdLst>
              <a:gd name="connsiteX0" fmla="*/ 1101437 w 1101437"/>
              <a:gd name="connsiteY0" fmla="*/ 10391 h 6889173"/>
              <a:gd name="connsiteX1" fmla="*/ 1007918 w 1101437"/>
              <a:gd name="connsiteY1" fmla="*/ 0 h 6889173"/>
              <a:gd name="connsiteX2" fmla="*/ 0 w 1101437"/>
              <a:gd name="connsiteY2" fmla="*/ 5081155 h 6889173"/>
              <a:gd name="connsiteX3" fmla="*/ 613064 w 1101437"/>
              <a:gd name="connsiteY3" fmla="*/ 6889173 h 6889173"/>
              <a:gd name="connsiteX4" fmla="*/ 665018 w 1101437"/>
              <a:gd name="connsiteY4" fmla="*/ 6889173 h 6889173"/>
              <a:gd name="connsiteX5" fmla="*/ 467591 w 1101437"/>
              <a:gd name="connsiteY5" fmla="*/ 4073237 h 6889173"/>
              <a:gd name="connsiteX6" fmla="*/ 1101437 w 1101437"/>
              <a:gd name="connsiteY6" fmla="*/ 10391 h 6889173"/>
              <a:gd name="connsiteX0" fmla="*/ 1418094 w 1418094"/>
              <a:gd name="connsiteY0" fmla="*/ 10391 h 6889173"/>
              <a:gd name="connsiteX1" fmla="*/ 1324575 w 1418094"/>
              <a:gd name="connsiteY1" fmla="*/ 0 h 6889173"/>
              <a:gd name="connsiteX2" fmla="*/ 316657 w 1418094"/>
              <a:gd name="connsiteY2" fmla="*/ 5081155 h 6889173"/>
              <a:gd name="connsiteX3" fmla="*/ 929721 w 1418094"/>
              <a:gd name="connsiteY3" fmla="*/ 6889173 h 6889173"/>
              <a:gd name="connsiteX4" fmla="*/ 981675 w 1418094"/>
              <a:gd name="connsiteY4" fmla="*/ 6889173 h 6889173"/>
              <a:gd name="connsiteX5" fmla="*/ 784248 w 1418094"/>
              <a:gd name="connsiteY5" fmla="*/ 4073237 h 6889173"/>
              <a:gd name="connsiteX6" fmla="*/ 1418094 w 1418094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543718"/>
              <a:gd name="connsiteY0" fmla="*/ 10391 h 6889173"/>
              <a:gd name="connsiteX1" fmla="*/ 1450199 w 1543718"/>
              <a:gd name="connsiteY1" fmla="*/ 0 h 6889173"/>
              <a:gd name="connsiteX2" fmla="*/ 442281 w 1543718"/>
              <a:gd name="connsiteY2" fmla="*/ 5081155 h 6889173"/>
              <a:gd name="connsiteX3" fmla="*/ 1055345 w 1543718"/>
              <a:gd name="connsiteY3" fmla="*/ 6889173 h 6889173"/>
              <a:gd name="connsiteX4" fmla="*/ 1107299 w 1543718"/>
              <a:gd name="connsiteY4" fmla="*/ 6889173 h 6889173"/>
              <a:gd name="connsiteX5" fmla="*/ 909872 w 1543718"/>
              <a:gd name="connsiteY5" fmla="*/ 4073237 h 6889173"/>
              <a:gd name="connsiteX6" fmla="*/ 1543718 w 1543718"/>
              <a:gd name="connsiteY6" fmla="*/ 10391 h 6889173"/>
              <a:gd name="connsiteX0" fmla="*/ 1543718 w 1668296"/>
              <a:gd name="connsiteY0" fmla="*/ 10391 h 6889173"/>
              <a:gd name="connsiteX1" fmla="*/ 1450199 w 1668296"/>
              <a:gd name="connsiteY1" fmla="*/ 0 h 6889173"/>
              <a:gd name="connsiteX2" fmla="*/ 442281 w 1668296"/>
              <a:gd name="connsiteY2" fmla="*/ 5081155 h 6889173"/>
              <a:gd name="connsiteX3" fmla="*/ 1055345 w 1668296"/>
              <a:gd name="connsiteY3" fmla="*/ 6889173 h 6889173"/>
              <a:gd name="connsiteX4" fmla="*/ 1107299 w 1668296"/>
              <a:gd name="connsiteY4" fmla="*/ 6889173 h 6889173"/>
              <a:gd name="connsiteX5" fmla="*/ 909872 w 1668296"/>
              <a:gd name="connsiteY5" fmla="*/ 4073237 h 6889173"/>
              <a:gd name="connsiteX6" fmla="*/ 1543718 w 1668296"/>
              <a:gd name="connsiteY6" fmla="*/ 10391 h 6889173"/>
              <a:gd name="connsiteX0" fmla="*/ 1543718 w 1668296"/>
              <a:gd name="connsiteY0" fmla="*/ 10391 h 6889173"/>
              <a:gd name="connsiteX1" fmla="*/ 1450199 w 1668296"/>
              <a:gd name="connsiteY1" fmla="*/ 0 h 6889173"/>
              <a:gd name="connsiteX2" fmla="*/ 442281 w 1668296"/>
              <a:gd name="connsiteY2" fmla="*/ 5081155 h 6889173"/>
              <a:gd name="connsiteX3" fmla="*/ 1055345 w 1668296"/>
              <a:gd name="connsiteY3" fmla="*/ 6889173 h 6889173"/>
              <a:gd name="connsiteX4" fmla="*/ 1107299 w 1668296"/>
              <a:gd name="connsiteY4" fmla="*/ 6889173 h 6889173"/>
              <a:gd name="connsiteX5" fmla="*/ 909872 w 1668296"/>
              <a:gd name="connsiteY5" fmla="*/ 4073237 h 6889173"/>
              <a:gd name="connsiteX6" fmla="*/ 1543718 w 1668296"/>
              <a:gd name="connsiteY6" fmla="*/ 10391 h 6889173"/>
              <a:gd name="connsiteX0" fmla="*/ 1543718 w 1668296"/>
              <a:gd name="connsiteY0" fmla="*/ 10391 h 6889173"/>
              <a:gd name="connsiteX1" fmla="*/ 1450199 w 1668296"/>
              <a:gd name="connsiteY1" fmla="*/ 0 h 6889173"/>
              <a:gd name="connsiteX2" fmla="*/ 442281 w 1668296"/>
              <a:gd name="connsiteY2" fmla="*/ 5081155 h 6889173"/>
              <a:gd name="connsiteX3" fmla="*/ 1055345 w 1668296"/>
              <a:gd name="connsiteY3" fmla="*/ 6889173 h 6889173"/>
              <a:gd name="connsiteX4" fmla="*/ 1107299 w 1668296"/>
              <a:gd name="connsiteY4" fmla="*/ 6889173 h 6889173"/>
              <a:gd name="connsiteX5" fmla="*/ 909872 w 1668296"/>
              <a:gd name="connsiteY5" fmla="*/ 4073237 h 6889173"/>
              <a:gd name="connsiteX6" fmla="*/ 1543718 w 1668296"/>
              <a:gd name="connsiteY6" fmla="*/ 10391 h 6889173"/>
              <a:gd name="connsiteX0" fmla="*/ 1926976 w 1926976"/>
              <a:gd name="connsiteY0" fmla="*/ 0 h 7034646"/>
              <a:gd name="connsiteX1" fmla="*/ 1450199 w 1926976"/>
              <a:gd name="connsiteY1" fmla="*/ 145473 h 7034646"/>
              <a:gd name="connsiteX2" fmla="*/ 442281 w 1926976"/>
              <a:gd name="connsiteY2" fmla="*/ 5226628 h 7034646"/>
              <a:gd name="connsiteX3" fmla="*/ 1055345 w 1926976"/>
              <a:gd name="connsiteY3" fmla="*/ 7034646 h 7034646"/>
              <a:gd name="connsiteX4" fmla="*/ 1107299 w 1926976"/>
              <a:gd name="connsiteY4" fmla="*/ 7034646 h 7034646"/>
              <a:gd name="connsiteX5" fmla="*/ 909872 w 1926976"/>
              <a:gd name="connsiteY5" fmla="*/ 4218710 h 7034646"/>
              <a:gd name="connsiteX6" fmla="*/ 1926976 w 1926976"/>
              <a:gd name="connsiteY6" fmla="*/ 0 h 7034646"/>
              <a:gd name="connsiteX0" fmla="*/ 1862534 w 1862534"/>
              <a:gd name="connsiteY0" fmla="*/ 0 h 7034646"/>
              <a:gd name="connsiteX1" fmla="*/ 1710051 w 1862534"/>
              <a:gd name="connsiteY1" fmla="*/ 10391 h 7034646"/>
              <a:gd name="connsiteX2" fmla="*/ 377839 w 1862534"/>
              <a:gd name="connsiteY2" fmla="*/ 5226628 h 7034646"/>
              <a:gd name="connsiteX3" fmla="*/ 990903 w 1862534"/>
              <a:gd name="connsiteY3" fmla="*/ 7034646 h 7034646"/>
              <a:gd name="connsiteX4" fmla="*/ 1042857 w 1862534"/>
              <a:gd name="connsiteY4" fmla="*/ 7034646 h 7034646"/>
              <a:gd name="connsiteX5" fmla="*/ 845430 w 1862534"/>
              <a:gd name="connsiteY5" fmla="*/ 4218710 h 7034646"/>
              <a:gd name="connsiteX6" fmla="*/ 1862534 w 1862534"/>
              <a:gd name="connsiteY6" fmla="*/ 0 h 7034646"/>
              <a:gd name="connsiteX0" fmla="*/ 1542590 w 1542590"/>
              <a:gd name="connsiteY0" fmla="*/ 0 h 7034646"/>
              <a:gd name="connsiteX1" fmla="*/ 1390107 w 1542590"/>
              <a:gd name="connsiteY1" fmla="*/ 10391 h 7034646"/>
              <a:gd name="connsiteX2" fmla="*/ 460806 w 1542590"/>
              <a:gd name="connsiteY2" fmla="*/ 4312228 h 7034646"/>
              <a:gd name="connsiteX3" fmla="*/ 670959 w 1542590"/>
              <a:gd name="connsiteY3" fmla="*/ 7034646 h 7034646"/>
              <a:gd name="connsiteX4" fmla="*/ 722913 w 1542590"/>
              <a:gd name="connsiteY4" fmla="*/ 7034646 h 7034646"/>
              <a:gd name="connsiteX5" fmla="*/ 525486 w 1542590"/>
              <a:gd name="connsiteY5" fmla="*/ 4218710 h 7034646"/>
              <a:gd name="connsiteX6" fmla="*/ 1542590 w 1542590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585578 w 1602682"/>
              <a:gd name="connsiteY5" fmla="*/ 4218710 h 7034646"/>
              <a:gd name="connsiteX6" fmla="*/ 1602682 w 1602682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428345 w 1602682"/>
              <a:gd name="connsiteY5" fmla="*/ 4956465 h 7034646"/>
              <a:gd name="connsiteX6" fmla="*/ 1602682 w 1602682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428345 w 1602682"/>
              <a:gd name="connsiteY5" fmla="*/ 4956465 h 7034646"/>
              <a:gd name="connsiteX6" fmla="*/ 1602682 w 1602682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428345 w 1602682"/>
              <a:gd name="connsiteY5" fmla="*/ 4956465 h 7034646"/>
              <a:gd name="connsiteX6" fmla="*/ 1602682 w 1602682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428345 w 1602682"/>
              <a:gd name="connsiteY5" fmla="*/ 4956465 h 7034646"/>
              <a:gd name="connsiteX6" fmla="*/ 1602682 w 1602682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428345 w 1602682"/>
              <a:gd name="connsiteY5" fmla="*/ 4956465 h 7034646"/>
              <a:gd name="connsiteX6" fmla="*/ 1602682 w 1602682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428345 w 1602682"/>
              <a:gd name="connsiteY5" fmla="*/ 4956465 h 7034646"/>
              <a:gd name="connsiteX6" fmla="*/ 1602682 w 1602682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428345 w 1602682"/>
              <a:gd name="connsiteY5" fmla="*/ 4956465 h 7034646"/>
              <a:gd name="connsiteX6" fmla="*/ 1602682 w 1602682"/>
              <a:gd name="connsiteY6" fmla="*/ 0 h 7034646"/>
              <a:gd name="connsiteX0" fmla="*/ 1602682 w 2085826"/>
              <a:gd name="connsiteY0" fmla="*/ 0 h 7034646"/>
              <a:gd name="connsiteX1" fmla="*/ 1450199 w 2085826"/>
              <a:gd name="connsiteY1" fmla="*/ 10391 h 7034646"/>
              <a:gd name="connsiteX2" fmla="*/ 442281 w 2085826"/>
              <a:gd name="connsiteY2" fmla="*/ 5185065 h 7034646"/>
              <a:gd name="connsiteX3" fmla="*/ 731051 w 2085826"/>
              <a:gd name="connsiteY3" fmla="*/ 7034646 h 7034646"/>
              <a:gd name="connsiteX4" fmla="*/ 783005 w 2085826"/>
              <a:gd name="connsiteY4" fmla="*/ 7034646 h 7034646"/>
              <a:gd name="connsiteX5" fmla="*/ 1185032 w 2085826"/>
              <a:gd name="connsiteY5" fmla="*/ 5673438 h 7034646"/>
              <a:gd name="connsiteX6" fmla="*/ 1602682 w 2085826"/>
              <a:gd name="connsiteY6" fmla="*/ 0 h 7034646"/>
              <a:gd name="connsiteX0" fmla="*/ 1602682 w 2085826"/>
              <a:gd name="connsiteY0" fmla="*/ 0 h 7034646"/>
              <a:gd name="connsiteX1" fmla="*/ 1450199 w 2085826"/>
              <a:gd name="connsiteY1" fmla="*/ 10391 h 7034646"/>
              <a:gd name="connsiteX2" fmla="*/ 442281 w 2085826"/>
              <a:gd name="connsiteY2" fmla="*/ 5185065 h 7034646"/>
              <a:gd name="connsiteX3" fmla="*/ 731051 w 2085826"/>
              <a:gd name="connsiteY3" fmla="*/ 7034646 h 7034646"/>
              <a:gd name="connsiteX4" fmla="*/ 783005 w 2085826"/>
              <a:gd name="connsiteY4" fmla="*/ 7034646 h 7034646"/>
              <a:gd name="connsiteX5" fmla="*/ 1185032 w 2085826"/>
              <a:gd name="connsiteY5" fmla="*/ 5673438 h 7034646"/>
              <a:gd name="connsiteX6" fmla="*/ 1602682 w 2085826"/>
              <a:gd name="connsiteY6" fmla="*/ 0 h 7034646"/>
              <a:gd name="connsiteX0" fmla="*/ 1602682 w 1602682"/>
              <a:gd name="connsiteY0" fmla="*/ 0 h 7034646"/>
              <a:gd name="connsiteX1" fmla="*/ 1450199 w 1602682"/>
              <a:gd name="connsiteY1" fmla="*/ 10391 h 7034646"/>
              <a:gd name="connsiteX2" fmla="*/ 442281 w 1602682"/>
              <a:gd name="connsiteY2" fmla="*/ 5185065 h 7034646"/>
              <a:gd name="connsiteX3" fmla="*/ 731051 w 1602682"/>
              <a:gd name="connsiteY3" fmla="*/ 7034646 h 7034646"/>
              <a:gd name="connsiteX4" fmla="*/ 783005 w 1602682"/>
              <a:gd name="connsiteY4" fmla="*/ 7034646 h 7034646"/>
              <a:gd name="connsiteX5" fmla="*/ 1185032 w 1602682"/>
              <a:gd name="connsiteY5" fmla="*/ 5673438 h 7034646"/>
              <a:gd name="connsiteX6" fmla="*/ 1602682 w 1602682"/>
              <a:gd name="connsiteY6" fmla="*/ 0 h 7034646"/>
              <a:gd name="connsiteX0" fmla="*/ 1602682 w 1633050"/>
              <a:gd name="connsiteY0" fmla="*/ 0 h 7034646"/>
              <a:gd name="connsiteX1" fmla="*/ 1450199 w 1633050"/>
              <a:gd name="connsiteY1" fmla="*/ 10391 h 7034646"/>
              <a:gd name="connsiteX2" fmla="*/ 442281 w 1633050"/>
              <a:gd name="connsiteY2" fmla="*/ 5185065 h 7034646"/>
              <a:gd name="connsiteX3" fmla="*/ 731051 w 1633050"/>
              <a:gd name="connsiteY3" fmla="*/ 7034646 h 7034646"/>
              <a:gd name="connsiteX4" fmla="*/ 783005 w 1633050"/>
              <a:gd name="connsiteY4" fmla="*/ 7034646 h 7034646"/>
              <a:gd name="connsiteX5" fmla="*/ 1185032 w 1633050"/>
              <a:gd name="connsiteY5" fmla="*/ 5673438 h 7034646"/>
              <a:gd name="connsiteX6" fmla="*/ 1602682 w 1633050"/>
              <a:gd name="connsiteY6" fmla="*/ 0 h 7034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33050" h="7034646">
                <a:moveTo>
                  <a:pt x="1602682" y="0"/>
                </a:moveTo>
                <a:lnTo>
                  <a:pt x="1450199" y="10391"/>
                </a:lnTo>
                <a:cubicBezTo>
                  <a:pt x="303735" y="1433945"/>
                  <a:pt x="-562173" y="3938156"/>
                  <a:pt x="442281" y="5185065"/>
                </a:cubicBezTo>
                <a:cubicBezTo>
                  <a:pt x="1467518" y="6286501"/>
                  <a:pt x="1389141" y="6203373"/>
                  <a:pt x="731051" y="7034646"/>
                </a:cubicBezTo>
                <a:lnTo>
                  <a:pt x="783005" y="7034646"/>
                </a:lnTo>
                <a:cubicBezTo>
                  <a:pt x="1066676" y="6771410"/>
                  <a:pt x="2276283" y="6473537"/>
                  <a:pt x="1185032" y="5673438"/>
                </a:cubicBezTo>
                <a:cubicBezTo>
                  <a:pt x="-850384" y="3893129"/>
                  <a:pt x="695210" y="1032164"/>
                  <a:pt x="160268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317500" dist="152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metal">
            <a:bevelT w="234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 userDrawn="1"/>
        </p:nvSpPr>
        <p:spPr>
          <a:xfrm>
            <a:off x="0" y="0"/>
            <a:ext cx="2795155" cy="6878782"/>
          </a:xfrm>
          <a:custGeom>
            <a:avLst/>
            <a:gdLst>
              <a:gd name="connsiteX0" fmla="*/ 2795155 w 2795155"/>
              <a:gd name="connsiteY0" fmla="*/ 0 h 6878782"/>
              <a:gd name="connsiteX1" fmla="*/ 0 w 2795155"/>
              <a:gd name="connsiteY1" fmla="*/ 0 h 6878782"/>
              <a:gd name="connsiteX2" fmla="*/ 0 w 2795155"/>
              <a:gd name="connsiteY2" fmla="*/ 6858000 h 6878782"/>
              <a:gd name="connsiteX3" fmla="*/ 2337955 w 2795155"/>
              <a:gd name="connsiteY3" fmla="*/ 6878782 h 6878782"/>
              <a:gd name="connsiteX4" fmla="*/ 1943100 w 2795155"/>
              <a:gd name="connsiteY4" fmla="*/ 5257800 h 6878782"/>
              <a:gd name="connsiteX0" fmla="*/ 2795155 w 2795155"/>
              <a:gd name="connsiteY0" fmla="*/ 0 h 6878782"/>
              <a:gd name="connsiteX1" fmla="*/ 0 w 2795155"/>
              <a:gd name="connsiteY1" fmla="*/ 0 h 6878782"/>
              <a:gd name="connsiteX2" fmla="*/ 0 w 2795155"/>
              <a:gd name="connsiteY2" fmla="*/ 6858000 h 6878782"/>
              <a:gd name="connsiteX3" fmla="*/ 2337955 w 2795155"/>
              <a:gd name="connsiteY3" fmla="*/ 6878782 h 6878782"/>
              <a:gd name="connsiteX4" fmla="*/ 1943100 w 2795155"/>
              <a:gd name="connsiteY4" fmla="*/ 5257800 h 6878782"/>
              <a:gd name="connsiteX5" fmla="*/ 2795155 w 2795155"/>
              <a:gd name="connsiteY5" fmla="*/ 0 h 6878782"/>
              <a:gd name="connsiteX0" fmla="*/ 2795155 w 2795155"/>
              <a:gd name="connsiteY0" fmla="*/ 0 h 6878782"/>
              <a:gd name="connsiteX1" fmla="*/ 0 w 2795155"/>
              <a:gd name="connsiteY1" fmla="*/ 0 h 6878782"/>
              <a:gd name="connsiteX2" fmla="*/ 0 w 2795155"/>
              <a:gd name="connsiteY2" fmla="*/ 6858000 h 6878782"/>
              <a:gd name="connsiteX3" fmla="*/ 2337955 w 2795155"/>
              <a:gd name="connsiteY3" fmla="*/ 6878782 h 6878782"/>
              <a:gd name="connsiteX4" fmla="*/ 1943100 w 2795155"/>
              <a:gd name="connsiteY4" fmla="*/ 5257800 h 6878782"/>
              <a:gd name="connsiteX5" fmla="*/ 2795155 w 2795155"/>
              <a:gd name="connsiteY5" fmla="*/ 0 h 6878782"/>
              <a:gd name="connsiteX0" fmla="*/ 2795155 w 2795155"/>
              <a:gd name="connsiteY0" fmla="*/ 0 h 6878782"/>
              <a:gd name="connsiteX1" fmla="*/ 0 w 2795155"/>
              <a:gd name="connsiteY1" fmla="*/ 0 h 6878782"/>
              <a:gd name="connsiteX2" fmla="*/ 0 w 2795155"/>
              <a:gd name="connsiteY2" fmla="*/ 6858000 h 6878782"/>
              <a:gd name="connsiteX3" fmla="*/ 2337955 w 2795155"/>
              <a:gd name="connsiteY3" fmla="*/ 6878782 h 6878782"/>
              <a:gd name="connsiteX4" fmla="*/ 1943100 w 2795155"/>
              <a:gd name="connsiteY4" fmla="*/ 5257800 h 6878782"/>
              <a:gd name="connsiteX5" fmla="*/ 2795155 w 2795155"/>
              <a:gd name="connsiteY5" fmla="*/ 0 h 6878782"/>
              <a:gd name="connsiteX0" fmla="*/ 2795155 w 2795155"/>
              <a:gd name="connsiteY0" fmla="*/ 0 h 6878782"/>
              <a:gd name="connsiteX1" fmla="*/ 0 w 2795155"/>
              <a:gd name="connsiteY1" fmla="*/ 0 h 6878782"/>
              <a:gd name="connsiteX2" fmla="*/ 0 w 2795155"/>
              <a:gd name="connsiteY2" fmla="*/ 6858000 h 6878782"/>
              <a:gd name="connsiteX3" fmla="*/ 2337955 w 2795155"/>
              <a:gd name="connsiteY3" fmla="*/ 6878782 h 6878782"/>
              <a:gd name="connsiteX4" fmla="*/ 1943100 w 2795155"/>
              <a:gd name="connsiteY4" fmla="*/ 5257800 h 6878782"/>
              <a:gd name="connsiteX5" fmla="*/ 2795155 w 2795155"/>
              <a:gd name="connsiteY5" fmla="*/ 0 h 6878782"/>
              <a:gd name="connsiteX0" fmla="*/ 2795155 w 2795155"/>
              <a:gd name="connsiteY0" fmla="*/ 0 h 6878782"/>
              <a:gd name="connsiteX1" fmla="*/ 0 w 2795155"/>
              <a:gd name="connsiteY1" fmla="*/ 0 h 6878782"/>
              <a:gd name="connsiteX2" fmla="*/ 0 w 2795155"/>
              <a:gd name="connsiteY2" fmla="*/ 6858000 h 6878782"/>
              <a:gd name="connsiteX3" fmla="*/ 2337955 w 2795155"/>
              <a:gd name="connsiteY3" fmla="*/ 6878782 h 6878782"/>
              <a:gd name="connsiteX4" fmla="*/ 1943100 w 2795155"/>
              <a:gd name="connsiteY4" fmla="*/ 5257800 h 6878782"/>
              <a:gd name="connsiteX5" fmla="*/ 2795155 w 2795155"/>
              <a:gd name="connsiteY5" fmla="*/ 0 h 6878782"/>
              <a:gd name="connsiteX0" fmla="*/ 2795155 w 2795155"/>
              <a:gd name="connsiteY0" fmla="*/ 0 h 6878782"/>
              <a:gd name="connsiteX1" fmla="*/ 0 w 2795155"/>
              <a:gd name="connsiteY1" fmla="*/ 0 h 6878782"/>
              <a:gd name="connsiteX2" fmla="*/ 0 w 2795155"/>
              <a:gd name="connsiteY2" fmla="*/ 6858000 h 6878782"/>
              <a:gd name="connsiteX3" fmla="*/ 2337955 w 2795155"/>
              <a:gd name="connsiteY3" fmla="*/ 6878782 h 6878782"/>
              <a:gd name="connsiteX4" fmla="*/ 1943100 w 2795155"/>
              <a:gd name="connsiteY4" fmla="*/ 5257800 h 6878782"/>
              <a:gd name="connsiteX5" fmla="*/ 2795155 w 2795155"/>
              <a:gd name="connsiteY5" fmla="*/ 0 h 6878782"/>
              <a:gd name="connsiteX0" fmla="*/ 2795155 w 2795155"/>
              <a:gd name="connsiteY0" fmla="*/ 0 h 6878782"/>
              <a:gd name="connsiteX1" fmla="*/ 0 w 2795155"/>
              <a:gd name="connsiteY1" fmla="*/ 0 h 6878782"/>
              <a:gd name="connsiteX2" fmla="*/ 0 w 2795155"/>
              <a:gd name="connsiteY2" fmla="*/ 6858000 h 6878782"/>
              <a:gd name="connsiteX3" fmla="*/ 2337955 w 2795155"/>
              <a:gd name="connsiteY3" fmla="*/ 6878782 h 6878782"/>
              <a:gd name="connsiteX4" fmla="*/ 1922318 w 2795155"/>
              <a:gd name="connsiteY4" fmla="*/ 5288973 h 6878782"/>
              <a:gd name="connsiteX5" fmla="*/ 2795155 w 2795155"/>
              <a:gd name="connsiteY5" fmla="*/ 0 h 687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5155" h="6878782">
                <a:moveTo>
                  <a:pt x="2795155" y="0"/>
                </a:moveTo>
                <a:lnTo>
                  <a:pt x="0" y="0"/>
                </a:lnTo>
                <a:lnTo>
                  <a:pt x="0" y="6858000"/>
                </a:lnTo>
                <a:lnTo>
                  <a:pt x="2337955" y="6878782"/>
                </a:lnTo>
                <a:cubicBezTo>
                  <a:pt x="3141519" y="6255328"/>
                  <a:pt x="2635827" y="5912427"/>
                  <a:pt x="1922318" y="5288973"/>
                </a:cubicBezTo>
                <a:cubicBezTo>
                  <a:pt x="606137" y="4201392"/>
                  <a:pt x="1575955" y="1409700"/>
                  <a:pt x="2795155" y="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scene3d>
            <a:camera prst="orthographicFront"/>
            <a:lightRig rig="threePt" dir="t">
              <a:rot lat="0" lon="0" rev="3600000"/>
            </a:lightRig>
          </a:scene3d>
          <a:sp3d prstMaterial="metal">
            <a:bevelT w="31115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l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39952" y="1340768"/>
            <a:ext cx="4030216" cy="1373043"/>
          </a:xfrm>
        </p:spPr>
        <p:txBody>
          <a:bodyPr/>
          <a:lstStyle>
            <a:lvl1pPr>
              <a:defRPr b="1" cap="none" spc="300">
                <a:ln w="11430" cmpd="sng">
                  <a:noFill/>
                  <a:prstDash val="solid"/>
                  <a:miter lim="800000"/>
                </a:ln>
                <a:gradFill>
                  <a:gsLst>
                    <a:gs pos="53000">
                      <a:schemeClr val="accent3">
                        <a:lumMod val="50000"/>
                      </a:schemeClr>
                    </a:gs>
                    <a:gs pos="100000">
                      <a:schemeClr val="tx1"/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ru-RU" smtClean="0"/>
              <a:t>Зразок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3383899"/>
            <a:ext cx="4049037" cy="1849617"/>
          </a:xfrm>
        </p:spPr>
        <p:txBody>
          <a:bodyPr/>
          <a:lstStyle>
            <a:lvl1pPr marL="0" indent="0" algn="ctr">
              <a:buNone/>
              <a:defRPr>
                <a:ln>
                  <a:solidFill>
                    <a:srgbClr val="349655"/>
                  </a:solidFill>
                </a:ln>
                <a:gradFill>
                  <a:gsLst>
                    <a:gs pos="13000">
                      <a:schemeClr val="tx1"/>
                    </a:gs>
                    <a:gs pos="71000">
                      <a:schemeClr val="accent3">
                        <a:lumMod val="75000"/>
                      </a:schemeClr>
                    </a:gs>
                    <a:gs pos="92000">
                      <a:schemeClr val="tx1"/>
                    </a:gs>
                  </a:gsLst>
                  <a:lin ang="5400000" scaled="0"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Зразок підзаголовка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384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 userDrawn="1"/>
        </p:nvGrpSpPr>
        <p:grpSpPr>
          <a:xfrm>
            <a:off x="-26242" y="-1220213"/>
            <a:ext cx="9180633" cy="10084136"/>
            <a:chOff x="-26242" y="-1220213"/>
            <a:chExt cx="9180633" cy="10084136"/>
          </a:xfrm>
        </p:grpSpPr>
        <p:sp>
          <p:nvSpPr>
            <p:cNvPr id="8" name="Полилиния 7"/>
            <p:cNvSpPr/>
            <p:nvPr/>
          </p:nvSpPr>
          <p:spPr>
            <a:xfrm>
              <a:off x="10391" y="-27384"/>
              <a:ext cx="9144000" cy="2234538"/>
            </a:xfrm>
            <a:custGeom>
              <a:avLst/>
              <a:gdLst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276079"/>
                <a:gd name="connsiteX1" fmla="*/ 10391 w 9144000"/>
                <a:gd name="connsiteY1" fmla="*/ 1194954 h 2276079"/>
                <a:gd name="connsiteX2" fmla="*/ 9144000 w 9144000"/>
                <a:gd name="connsiteY2" fmla="*/ 0 h 2276079"/>
                <a:gd name="connsiteX3" fmla="*/ 9133609 w 9144000"/>
                <a:gd name="connsiteY3" fmla="*/ 550718 h 2276079"/>
                <a:gd name="connsiteX4" fmla="*/ 3574473 w 9144000"/>
                <a:gd name="connsiteY4" fmla="*/ 2275609 h 2276079"/>
                <a:gd name="connsiteX5" fmla="*/ 0 w 9144000"/>
                <a:gd name="connsiteY5" fmla="*/ 1579418 h 2276079"/>
                <a:gd name="connsiteX0" fmla="*/ 0 w 9144000"/>
                <a:gd name="connsiteY0" fmla="*/ 1579418 h 2234538"/>
                <a:gd name="connsiteX1" fmla="*/ 10391 w 9144000"/>
                <a:gd name="connsiteY1" fmla="*/ 1194954 h 2234538"/>
                <a:gd name="connsiteX2" fmla="*/ 9144000 w 9144000"/>
                <a:gd name="connsiteY2" fmla="*/ 0 h 2234538"/>
                <a:gd name="connsiteX3" fmla="*/ 9133609 w 9144000"/>
                <a:gd name="connsiteY3" fmla="*/ 550718 h 2234538"/>
                <a:gd name="connsiteX4" fmla="*/ 3418609 w 9144000"/>
                <a:gd name="connsiteY4" fmla="*/ 2234046 h 2234538"/>
                <a:gd name="connsiteX5" fmla="*/ 0 w 9144000"/>
                <a:gd name="connsiteY5" fmla="*/ 1579418 h 2234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2234538">
                  <a:moveTo>
                    <a:pt x="0" y="1579418"/>
                  </a:moveTo>
                  <a:lnTo>
                    <a:pt x="10391" y="1194954"/>
                  </a:lnTo>
                  <a:lnTo>
                    <a:pt x="9144000" y="0"/>
                  </a:lnTo>
                  <a:lnTo>
                    <a:pt x="9133609" y="550718"/>
                  </a:lnTo>
                  <a:cubicBezTo>
                    <a:pt x="6591300" y="651164"/>
                    <a:pt x="5534890" y="1998518"/>
                    <a:pt x="3418609" y="2234046"/>
                  </a:cubicBezTo>
                  <a:cubicBezTo>
                    <a:pt x="1929246" y="2258291"/>
                    <a:pt x="543790" y="1378528"/>
                    <a:pt x="0" y="157941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317500" dist="1524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9000000"/>
              </a:lightRig>
            </a:scene3d>
            <a:sp3d prstMaterial="metal">
              <a:bevelT w="2349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олилиния 8"/>
            <p:cNvSpPr/>
            <p:nvPr/>
          </p:nvSpPr>
          <p:spPr>
            <a:xfrm rot="6303356">
              <a:off x="2533853" y="-3780308"/>
              <a:ext cx="3776723" cy="8896913"/>
            </a:xfrm>
            <a:custGeom>
              <a:avLst/>
              <a:gdLst>
                <a:gd name="connsiteX0" fmla="*/ 1101437 w 1101437"/>
                <a:gd name="connsiteY0" fmla="*/ 10391 h 6889173"/>
                <a:gd name="connsiteX1" fmla="*/ 1007918 w 1101437"/>
                <a:gd name="connsiteY1" fmla="*/ 0 h 6889173"/>
                <a:gd name="connsiteX2" fmla="*/ 0 w 1101437"/>
                <a:gd name="connsiteY2" fmla="*/ 5081155 h 6889173"/>
                <a:gd name="connsiteX3" fmla="*/ 613064 w 1101437"/>
                <a:gd name="connsiteY3" fmla="*/ 6889173 h 6889173"/>
                <a:gd name="connsiteX4" fmla="*/ 665018 w 1101437"/>
                <a:gd name="connsiteY4" fmla="*/ 6889173 h 6889173"/>
                <a:gd name="connsiteX5" fmla="*/ 467591 w 1101437"/>
                <a:gd name="connsiteY5" fmla="*/ 4073237 h 6889173"/>
                <a:gd name="connsiteX6" fmla="*/ 1101437 w 1101437"/>
                <a:gd name="connsiteY6" fmla="*/ 10391 h 6889173"/>
                <a:gd name="connsiteX0" fmla="*/ 1418094 w 1418094"/>
                <a:gd name="connsiteY0" fmla="*/ 10391 h 6889173"/>
                <a:gd name="connsiteX1" fmla="*/ 1324575 w 1418094"/>
                <a:gd name="connsiteY1" fmla="*/ 0 h 6889173"/>
                <a:gd name="connsiteX2" fmla="*/ 316657 w 1418094"/>
                <a:gd name="connsiteY2" fmla="*/ 5081155 h 6889173"/>
                <a:gd name="connsiteX3" fmla="*/ 929721 w 1418094"/>
                <a:gd name="connsiteY3" fmla="*/ 6889173 h 6889173"/>
                <a:gd name="connsiteX4" fmla="*/ 981675 w 1418094"/>
                <a:gd name="connsiteY4" fmla="*/ 6889173 h 6889173"/>
                <a:gd name="connsiteX5" fmla="*/ 784248 w 1418094"/>
                <a:gd name="connsiteY5" fmla="*/ 4073237 h 6889173"/>
                <a:gd name="connsiteX6" fmla="*/ 1418094 w 1418094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3526525 w 3651103"/>
                <a:gd name="connsiteY0" fmla="*/ 415545 h 7294327"/>
                <a:gd name="connsiteX1" fmla="*/ 317711 w 3651103"/>
                <a:gd name="connsiteY1" fmla="*/ 0 h 7294327"/>
                <a:gd name="connsiteX2" fmla="*/ 2425088 w 3651103"/>
                <a:gd name="connsiteY2" fmla="*/ 5486309 h 7294327"/>
                <a:gd name="connsiteX3" fmla="*/ 3038152 w 3651103"/>
                <a:gd name="connsiteY3" fmla="*/ 7294327 h 7294327"/>
                <a:gd name="connsiteX4" fmla="*/ 3090106 w 3651103"/>
                <a:gd name="connsiteY4" fmla="*/ 7294327 h 7294327"/>
                <a:gd name="connsiteX5" fmla="*/ 2892679 w 3651103"/>
                <a:gd name="connsiteY5" fmla="*/ 4478391 h 7294327"/>
                <a:gd name="connsiteX6" fmla="*/ 3526525 w 3651103"/>
                <a:gd name="connsiteY6" fmla="*/ 415545 h 7294327"/>
                <a:gd name="connsiteX0" fmla="*/ 445914 w 3651103"/>
                <a:gd name="connsiteY0" fmla="*/ 0 h 7347603"/>
                <a:gd name="connsiteX1" fmla="*/ 317711 w 3651103"/>
                <a:gd name="connsiteY1" fmla="*/ 53276 h 7347603"/>
                <a:gd name="connsiteX2" fmla="*/ 2425088 w 3651103"/>
                <a:gd name="connsiteY2" fmla="*/ 5539585 h 7347603"/>
                <a:gd name="connsiteX3" fmla="*/ 3038152 w 3651103"/>
                <a:gd name="connsiteY3" fmla="*/ 7347603 h 7347603"/>
                <a:gd name="connsiteX4" fmla="*/ 3090106 w 3651103"/>
                <a:gd name="connsiteY4" fmla="*/ 7347603 h 7347603"/>
                <a:gd name="connsiteX5" fmla="*/ 2892679 w 3651103"/>
                <a:gd name="connsiteY5" fmla="*/ 4531667 h 7347603"/>
                <a:gd name="connsiteX6" fmla="*/ 445914 w 3651103"/>
                <a:gd name="connsiteY6" fmla="*/ 0 h 7347603"/>
                <a:gd name="connsiteX0" fmla="*/ 445914 w 3651103"/>
                <a:gd name="connsiteY0" fmla="*/ 0 h 8896913"/>
                <a:gd name="connsiteX1" fmla="*/ 317711 w 3651103"/>
                <a:gd name="connsiteY1" fmla="*/ 53276 h 8896913"/>
                <a:gd name="connsiteX2" fmla="*/ 2425088 w 3651103"/>
                <a:gd name="connsiteY2" fmla="*/ 5539585 h 8896913"/>
                <a:gd name="connsiteX3" fmla="*/ 2546947 w 3651103"/>
                <a:gd name="connsiteY3" fmla="*/ 8896913 h 8896913"/>
                <a:gd name="connsiteX4" fmla="*/ 3090106 w 3651103"/>
                <a:gd name="connsiteY4" fmla="*/ 7347603 h 8896913"/>
                <a:gd name="connsiteX5" fmla="*/ 2892679 w 3651103"/>
                <a:gd name="connsiteY5" fmla="*/ 4531667 h 8896913"/>
                <a:gd name="connsiteX6" fmla="*/ 445914 w 3651103"/>
                <a:gd name="connsiteY6" fmla="*/ 0 h 8896913"/>
                <a:gd name="connsiteX0" fmla="*/ 445914 w 4168321"/>
                <a:gd name="connsiteY0" fmla="*/ 0 h 8896913"/>
                <a:gd name="connsiteX1" fmla="*/ 317711 w 4168321"/>
                <a:gd name="connsiteY1" fmla="*/ 53276 h 8896913"/>
                <a:gd name="connsiteX2" fmla="*/ 2425088 w 4168321"/>
                <a:gd name="connsiteY2" fmla="*/ 5539585 h 8896913"/>
                <a:gd name="connsiteX3" fmla="*/ 2546947 w 4168321"/>
                <a:gd name="connsiteY3" fmla="*/ 8896913 h 8896913"/>
                <a:gd name="connsiteX4" fmla="*/ 3853382 w 4168321"/>
                <a:gd name="connsiteY4" fmla="*/ 8507821 h 8896913"/>
                <a:gd name="connsiteX5" fmla="*/ 2892679 w 4168321"/>
                <a:gd name="connsiteY5" fmla="*/ 4531667 h 8896913"/>
                <a:gd name="connsiteX6" fmla="*/ 445914 w 4168321"/>
                <a:gd name="connsiteY6" fmla="*/ 0 h 8896913"/>
                <a:gd name="connsiteX0" fmla="*/ 509951 w 4232358"/>
                <a:gd name="connsiteY0" fmla="*/ 0 h 8896913"/>
                <a:gd name="connsiteX1" fmla="*/ 381748 w 4232358"/>
                <a:gd name="connsiteY1" fmla="*/ 53276 h 8896913"/>
                <a:gd name="connsiteX2" fmla="*/ 1946105 w 4232358"/>
                <a:gd name="connsiteY2" fmla="*/ 5285145 h 8896913"/>
                <a:gd name="connsiteX3" fmla="*/ 2610984 w 4232358"/>
                <a:gd name="connsiteY3" fmla="*/ 8896913 h 8896913"/>
                <a:gd name="connsiteX4" fmla="*/ 3917419 w 4232358"/>
                <a:gd name="connsiteY4" fmla="*/ 8507821 h 8896913"/>
                <a:gd name="connsiteX5" fmla="*/ 2956716 w 4232358"/>
                <a:gd name="connsiteY5" fmla="*/ 4531667 h 8896913"/>
                <a:gd name="connsiteX6" fmla="*/ 509951 w 4232358"/>
                <a:gd name="connsiteY6" fmla="*/ 0 h 8896913"/>
                <a:gd name="connsiteX0" fmla="*/ 192745 w 3915152"/>
                <a:gd name="connsiteY0" fmla="*/ 0 h 8896913"/>
                <a:gd name="connsiteX1" fmla="*/ 64542 w 3915152"/>
                <a:gd name="connsiteY1" fmla="*/ 53276 h 8896913"/>
                <a:gd name="connsiteX2" fmla="*/ 2293778 w 3915152"/>
                <a:gd name="connsiteY2" fmla="*/ 8896913 h 8896913"/>
                <a:gd name="connsiteX3" fmla="*/ 3600213 w 3915152"/>
                <a:gd name="connsiteY3" fmla="*/ 8507821 h 8896913"/>
                <a:gd name="connsiteX4" fmla="*/ 2639510 w 3915152"/>
                <a:gd name="connsiteY4" fmla="*/ 4531667 h 8896913"/>
                <a:gd name="connsiteX5" fmla="*/ 192745 w 3915152"/>
                <a:gd name="connsiteY5" fmla="*/ 0 h 8896913"/>
                <a:gd name="connsiteX0" fmla="*/ 128203 w 3850610"/>
                <a:gd name="connsiteY0" fmla="*/ 0 h 8896913"/>
                <a:gd name="connsiteX1" fmla="*/ 0 w 3850610"/>
                <a:gd name="connsiteY1" fmla="*/ 53276 h 8896913"/>
                <a:gd name="connsiteX2" fmla="*/ 2229236 w 3850610"/>
                <a:gd name="connsiteY2" fmla="*/ 8896913 h 8896913"/>
                <a:gd name="connsiteX3" fmla="*/ 3535671 w 3850610"/>
                <a:gd name="connsiteY3" fmla="*/ 8507821 h 8896913"/>
                <a:gd name="connsiteX4" fmla="*/ 2574968 w 3850610"/>
                <a:gd name="connsiteY4" fmla="*/ 4531667 h 8896913"/>
                <a:gd name="connsiteX5" fmla="*/ 128203 w 3850610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64332 w 3571800"/>
                <a:gd name="connsiteY0" fmla="*/ 0 h 8896913"/>
                <a:gd name="connsiteX1" fmla="*/ 0 w 3571800"/>
                <a:gd name="connsiteY1" fmla="*/ 31271 h 8896913"/>
                <a:gd name="connsiteX2" fmla="*/ 2265365 w 3571800"/>
                <a:gd name="connsiteY2" fmla="*/ 8896913 h 8896913"/>
                <a:gd name="connsiteX3" fmla="*/ 3571800 w 3571800"/>
                <a:gd name="connsiteY3" fmla="*/ 8507821 h 8896913"/>
                <a:gd name="connsiteX4" fmla="*/ 2665988 w 3571800"/>
                <a:gd name="connsiteY4" fmla="*/ 3827397 h 8896913"/>
                <a:gd name="connsiteX5" fmla="*/ 164332 w 3571800"/>
                <a:gd name="connsiteY5" fmla="*/ 0 h 8896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71800" h="8896913">
                  <a:moveTo>
                    <a:pt x="164332" y="0"/>
                  </a:moveTo>
                  <a:lnTo>
                    <a:pt x="0" y="31271"/>
                  </a:lnTo>
                  <a:cubicBezTo>
                    <a:pt x="350172" y="1514090"/>
                    <a:pt x="1676087" y="7487822"/>
                    <a:pt x="2265365" y="8896913"/>
                  </a:cubicBezTo>
                  <a:lnTo>
                    <a:pt x="3571800" y="8507821"/>
                  </a:lnTo>
                  <a:cubicBezTo>
                    <a:pt x="3036553" y="6682818"/>
                    <a:pt x="4168320" y="6104029"/>
                    <a:pt x="2665988" y="3827397"/>
                  </a:cubicBezTo>
                  <a:cubicBezTo>
                    <a:pt x="1652017" y="2416566"/>
                    <a:pt x="447622" y="1672663"/>
                    <a:pt x="164332" y="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3600000"/>
              </a:lightRig>
            </a:scene3d>
            <a:sp3d prstMaterial="metal">
              <a:bevelT w="2349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6394068" y="481180"/>
              <a:ext cx="2749932" cy="3166048"/>
              <a:chOff x="6394068" y="481180"/>
              <a:chExt cx="2749932" cy="3166048"/>
            </a:xfrm>
            <a:effectLst>
              <a:outerShdw blurRad="139700" dist="1143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2" name="Полилиния 21"/>
              <p:cNvSpPr/>
              <p:nvPr/>
            </p:nvSpPr>
            <p:spPr>
              <a:xfrm>
                <a:off x="6394068" y="481180"/>
                <a:ext cx="2749932" cy="3166048"/>
              </a:xfrm>
              <a:custGeom>
                <a:avLst/>
                <a:gdLst>
                  <a:gd name="connsiteX0" fmla="*/ 2914650 w 2952750"/>
                  <a:gd name="connsiteY0" fmla="*/ 38100 h 3086100"/>
                  <a:gd name="connsiteX1" fmla="*/ 0 w 2952750"/>
                  <a:gd name="connsiteY1" fmla="*/ 2952750 h 3086100"/>
                  <a:gd name="connsiteX2" fmla="*/ 2171700 w 2952750"/>
                  <a:gd name="connsiteY2" fmla="*/ 3086100 h 3086100"/>
                  <a:gd name="connsiteX3" fmla="*/ 2952750 w 2952750"/>
                  <a:gd name="connsiteY3" fmla="*/ 0 h 3086100"/>
                  <a:gd name="connsiteX4" fmla="*/ 2914650 w 295275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143250 w 3924300"/>
                  <a:gd name="connsiteY2" fmla="*/ 3086100 h 3086100"/>
                  <a:gd name="connsiteX3" fmla="*/ 3924300 w 3924300"/>
                  <a:gd name="connsiteY3" fmla="*/ 0 h 3086100"/>
                  <a:gd name="connsiteX4" fmla="*/ 3886200 w 392430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143250 w 3924300"/>
                  <a:gd name="connsiteY2" fmla="*/ 3086100 h 3086100"/>
                  <a:gd name="connsiteX3" fmla="*/ 3924300 w 3924300"/>
                  <a:gd name="connsiteY3" fmla="*/ 0 h 3086100"/>
                  <a:gd name="connsiteX4" fmla="*/ 3886200 w 392430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886200 w 3924300"/>
                  <a:gd name="connsiteY2" fmla="*/ 190500 h 3086100"/>
                  <a:gd name="connsiteX3" fmla="*/ 3143250 w 3924300"/>
                  <a:gd name="connsiteY3" fmla="*/ 3086100 h 3086100"/>
                  <a:gd name="connsiteX4" fmla="*/ 3924300 w 3924300"/>
                  <a:gd name="connsiteY4" fmla="*/ 0 h 3086100"/>
                  <a:gd name="connsiteX5" fmla="*/ 3886200 w 3924300"/>
                  <a:gd name="connsiteY5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886200 w 3924300"/>
                  <a:gd name="connsiteY2" fmla="*/ 190500 h 3086100"/>
                  <a:gd name="connsiteX3" fmla="*/ 3143250 w 3924300"/>
                  <a:gd name="connsiteY3" fmla="*/ 3086100 h 3086100"/>
                  <a:gd name="connsiteX4" fmla="*/ 3924300 w 3924300"/>
                  <a:gd name="connsiteY4" fmla="*/ 0 h 3086100"/>
                  <a:gd name="connsiteX5" fmla="*/ 3886200 w 3924300"/>
                  <a:gd name="connsiteY5" fmla="*/ 38100 h 3086100"/>
                  <a:gd name="connsiteX0" fmla="*/ 4424835 w 4462935"/>
                  <a:gd name="connsiteY0" fmla="*/ 38100 h 3086100"/>
                  <a:gd name="connsiteX1" fmla="*/ 538635 w 4462935"/>
                  <a:gd name="connsiteY1" fmla="*/ 2838450 h 3086100"/>
                  <a:gd name="connsiteX2" fmla="*/ 4424835 w 4462935"/>
                  <a:gd name="connsiteY2" fmla="*/ 190500 h 3086100"/>
                  <a:gd name="connsiteX3" fmla="*/ 3681885 w 4462935"/>
                  <a:gd name="connsiteY3" fmla="*/ 3086100 h 3086100"/>
                  <a:gd name="connsiteX4" fmla="*/ 4462935 w 4462935"/>
                  <a:gd name="connsiteY4" fmla="*/ 0 h 3086100"/>
                  <a:gd name="connsiteX5" fmla="*/ 4424835 w 4462935"/>
                  <a:gd name="connsiteY5" fmla="*/ 38100 h 3086100"/>
                  <a:gd name="connsiteX0" fmla="*/ 4563456 w 4601556"/>
                  <a:gd name="connsiteY0" fmla="*/ 38100 h 3086100"/>
                  <a:gd name="connsiteX1" fmla="*/ 677256 w 4601556"/>
                  <a:gd name="connsiteY1" fmla="*/ 2838450 h 3086100"/>
                  <a:gd name="connsiteX2" fmla="*/ 4563456 w 4601556"/>
                  <a:gd name="connsiteY2" fmla="*/ 190500 h 3086100"/>
                  <a:gd name="connsiteX3" fmla="*/ 3820506 w 4601556"/>
                  <a:gd name="connsiteY3" fmla="*/ 3086100 h 3086100"/>
                  <a:gd name="connsiteX4" fmla="*/ 4601556 w 4601556"/>
                  <a:gd name="connsiteY4" fmla="*/ 0 h 3086100"/>
                  <a:gd name="connsiteX5" fmla="*/ 4563456 w 4601556"/>
                  <a:gd name="connsiteY5" fmla="*/ 38100 h 3086100"/>
                  <a:gd name="connsiteX0" fmla="*/ 3550191 w 3588291"/>
                  <a:gd name="connsiteY0" fmla="*/ 38100 h 3714750"/>
                  <a:gd name="connsiteX1" fmla="*/ 787941 w 3588291"/>
                  <a:gd name="connsiteY1" fmla="*/ 3714750 h 3714750"/>
                  <a:gd name="connsiteX2" fmla="*/ 3550191 w 3588291"/>
                  <a:gd name="connsiteY2" fmla="*/ 190500 h 3714750"/>
                  <a:gd name="connsiteX3" fmla="*/ 2807241 w 3588291"/>
                  <a:gd name="connsiteY3" fmla="*/ 3086100 h 3714750"/>
                  <a:gd name="connsiteX4" fmla="*/ 3588291 w 3588291"/>
                  <a:gd name="connsiteY4" fmla="*/ 0 h 3714750"/>
                  <a:gd name="connsiteX5" fmla="*/ 3550191 w 3588291"/>
                  <a:gd name="connsiteY5" fmla="*/ 38100 h 3714750"/>
                  <a:gd name="connsiteX0" fmla="*/ 3550191 w 3588291"/>
                  <a:gd name="connsiteY0" fmla="*/ 38100 h 3714750"/>
                  <a:gd name="connsiteX1" fmla="*/ 787941 w 3588291"/>
                  <a:gd name="connsiteY1" fmla="*/ 3714750 h 3714750"/>
                  <a:gd name="connsiteX2" fmla="*/ 3550191 w 3588291"/>
                  <a:gd name="connsiteY2" fmla="*/ 190500 h 3714750"/>
                  <a:gd name="connsiteX3" fmla="*/ 2807241 w 3588291"/>
                  <a:gd name="connsiteY3" fmla="*/ 3086100 h 3714750"/>
                  <a:gd name="connsiteX4" fmla="*/ 3588291 w 3588291"/>
                  <a:gd name="connsiteY4" fmla="*/ 0 h 3714750"/>
                  <a:gd name="connsiteX5" fmla="*/ 3550191 w 3588291"/>
                  <a:gd name="connsiteY5" fmla="*/ 38100 h 3714750"/>
                  <a:gd name="connsiteX0" fmla="*/ 3252162 w 3290262"/>
                  <a:gd name="connsiteY0" fmla="*/ 38100 h 3714750"/>
                  <a:gd name="connsiteX1" fmla="*/ 489912 w 3290262"/>
                  <a:gd name="connsiteY1" fmla="*/ 3714750 h 3714750"/>
                  <a:gd name="connsiteX2" fmla="*/ 3252162 w 3290262"/>
                  <a:gd name="connsiteY2" fmla="*/ 190500 h 3714750"/>
                  <a:gd name="connsiteX3" fmla="*/ 2509212 w 3290262"/>
                  <a:gd name="connsiteY3" fmla="*/ 3086100 h 3714750"/>
                  <a:gd name="connsiteX4" fmla="*/ 3290262 w 3290262"/>
                  <a:gd name="connsiteY4" fmla="*/ 0 h 3714750"/>
                  <a:gd name="connsiteX5" fmla="*/ 3252162 w 3290262"/>
                  <a:gd name="connsiteY5" fmla="*/ 38100 h 3714750"/>
                  <a:gd name="connsiteX0" fmla="*/ 3228144 w 3513894"/>
                  <a:gd name="connsiteY0" fmla="*/ 5807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28144 w 3513894"/>
                  <a:gd name="connsiteY5" fmla="*/ 58070 h 3734720"/>
                  <a:gd name="connsiteX0" fmla="*/ 3247194 w 3513894"/>
                  <a:gd name="connsiteY0" fmla="*/ 19142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47194 w 3513894"/>
                  <a:gd name="connsiteY5" fmla="*/ 191420 h 3734720"/>
                  <a:gd name="connsiteX0" fmla="*/ 3247194 w 3513894"/>
                  <a:gd name="connsiteY0" fmla="*/ 19142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47194 w 3513894"/>
                  <a:gd name="connsiteY5" fmla="*/ 191420 h 3734720"/>
                  <a:gd name="connsiteX0" fmla="*/ 2985462 w 3252162"/>
                  <a:gd name="connsiteY0" fmla="*/ 200397 h 3115047"/>
                  <a:gd name="connsiteX1" fmla="*/ 489912 w 3252162"/>
                  <a:gd name="connsiteY1" fmla="*/ 2543547 h 3115047"/>
                  <a:gd name="connsiteX2" fmla="*/ 3252162 w 3252162"/>
                  <a:gd name="connsiteY2" fmla="*/ 9897 h 3115047"/>
                  <a:gd name="connsiteX3" fmla="*/ 2223462 w 3252162"/>
                  <a:gd name="connsiteY3" fmla="*/ 3115047 h 3115047"/>
                  <a:gd name="connsiteX4" fmla="*/ 3004512 w 3252162"/>
                  <a:gd name="connsiteY4" fmla="*/ 28947 h 3115047"/>
                  <a:gd name="connsiteX5" fmla="*/ 2985462 w 3252162"/>
                  <a:gd name="connsiteY5" fmla="*/ 200397 h 3115047"/>
                  <a:gd name="connsiteX0" fmla="*/ 2985462 w 3252162"/>
                  <a:gd name="connsiteY0" fmla="*/ 200397 h 3115047"/>
                  <a:gd name="connsiteX1" fmla="*/ 489912 w 3252162"/>
                  <a:gd name="connsiteY1" fmla="*/ 2543547 h 3115047"/>
                  <a:gd name="connsiteX2" fmla="*/ 3252162 w 3252162"/>
                  <a:gd name="connsiteY2" fmla="*/ 9897 h 3115047"/>
                  <a:gd name="connsiteX3" fmla="*/ 2223462 w 3252162"/>
                  <a:gd name="connsiteY3" fmla="*/ 3115047 h 3115047"/>
                  <a:gd name="connsiteX4" fmla="*/ 3004512 w 3252162"/>
                  <a:gd name="connsiteY4" fmla="*/ 28947 h 3115047"/>
                  <a:gd name="connsiteX5" fmla="*/ 2985462 w 3252162"/>
                  <a:gd name="connsiteY5" fmla="*/ 200397 h 3115047"/>
                  <a:gd name="connsiteX0" fmla="*/ 2619284 w 2885984"/>
                  <a:gd name="connsiteY0" fmla="*/ 193733 h 3108383"/>
                  <a:gd name="connsiteX1" fmla="*/ 123734 w 2885984"/>
                  <a:gd name="connsiteY1" fmla="*/ 2536883 h 3108383"/>
                  <a:gd name="connsiteX2" fmla="*/ 2885984 w 2885984"/>
                  <a:gd name="connsiteY2" fmla="*/ 3233 h 3108383"/>
                  <a:gd name="connsiteX3" fmla="*/ 1857284 w 2885984"/>
                  <a:gd name="connsiteY3" fmla="*/ 3108383 h 3108383"/>
                  <a:gd name="connsiteX4" fmla="*/ 2638334 w 2885984"/>
                  <a:gd name="connsiteY4" fmla="*/ 22283 h 3108383"/>
                  <a:gd name="connsiteX5" fmla="*/ 2619284 w 2885984"/>
                  <a:gd name="connsiteY5" fmla="*/ 193733 h 3108383"/>
                  <a:gd name="connsiteX0" fmla="*/ 2638334 w 2885984"/>
                  <a:gd name="connsiteY0" fmla="*/ 22283 h 3108383"/>
                  <a:gd name="connsiteX1" fmla="*/ 123734 w 2885984"/>
                  <a:gd name="connsiteY1" fmla="*/ 2536883 h 3108383"/>
                  <a:gd name="connsiteX2" fmla="*/ 2885984 w 2885984"/>
                  <a:gd name="connsiteY2" fmla="*/ 3233 h 3108383"/>
                  <a:gd name="connsiteX3" fmla="*/ 1857284 w 2885984"/>
                  <a:gd name="connsiteY3" fmla="*/ 3108383 h 3108383"/>
                  <a:gd name="connsiteX4" fmla="*/ 2638334 w 2885984"/>
                  <a:gd name="connsiteY4" fmla="*/ 22283 h 3108383"/>
                  <a:gd name="connsiteX0" fmla="*/ 2638334 w 3113196"/>
                  <a:gd name="connsiteY0" fmla="*/ 325176 h 2839776"/>
                  <a:gd name="connsiteX1" fmla="*/ 123734 w 3113196"/>
                  <a:gd name="connsiteY1" fmla="*/ 2839776 h 2839776"/>
                  <a:gd name="connsiteX2" fmla="*/ 2885984 w 3113196"/>
                  <a:gd name="connsiteY2" fmla="*/ 306126 h 2839776"/>
                  <a:gd name="connsiteX3" fmla="*/ 2638334 w 3113196"/>
                  <a:gd name="connsiteY3" fmla="*/ 325176 h 2839776"/>
                  <a:gd name="connsiteX0" fmla="*/ 2638334 w 2885984"/>
                  <a:gd name="connsiteY0" fmla="*/ 62045 h 2576645"/>
                  <a:gd name="connsiteX1" fmla="*/ 123734 w 2885984"/>
                  <a:gd name="connsiteY1" fmla="*/ 2576645 h 2576645"/>
                  <a:gd name="connsiteX2" fmla="*/ 2885984 w 2885984"/>
                  <a:gd name="connsiteY2" fmla="*/ 42995 h 2576645"/>
                  <a:gd name="connsiteX3" fmla="*/ 2638334 w 2885984"/>
                  <a:gd name="connsiteY3" fmla="*/ 62045 h 2576645"/>
                  <a:gd name="connsiteX0" fmla="*/ 2514600 w 2514600"/>
                  <a:gd name="connsiteY0" fmla="*/ 0 h 2514600"/>
                  <a:gd name="connsiteX1" fmla="*/ 0 w 2514600"/>
                  <a:gd name="connsiteY1" fmla="*/ 2514600 h 2514600"/>
                  <a:gd name="connsiteX2" fmla="*/ 2514600 w 2514600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69404" h="2514600">
                    <a:moveTo>
                      <a:pt x="2569404" y="0"/>
                    </a:moveTo>
                    <a:cubicBezTo>
                      <a:pt x="1731204" y="838200"/>
                      <a:pt x="-364296" y="800100"/>
                      <a:pt x="54804" y="2514600"/>
                    </a:cubicBezTo>
                    <a:cubicBezTo>
                      <a:pt x="-21396" y="990600"/>
                      <a:pt x="2219417" y="810673"/>
                      <a:pt x="2569404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олилиния 22"/>
              <p:cNvSpPr/>
              <p:nvPr/>
            </p:nvSpPr>
            <p:spPr>
              <a:xfrm>
                <a:off x="7437360" y="2231840"/>
                <a:ext cx="1268489" cy="870320"/>
              </a:xfrm>
              <a:custGeom>
                <a:avLst/>
                <a:gdLst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3" fmla="*/ 0 w 1009650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258839 w 1268489"/>
                  <a:gd name="connsiteY0" fmla="*/ 870320 h 870320"/>
                  <a:gd name="connsiteX1" fmla="*/ 1268489 w 1268489"/>
                  <a:gd name="connsiteY1" fmla="*/ 298820 h 870320"/>
                  <a:gd name="connsiteX2" fmla="*/ 468389 w 1268489"/>
                  <a:gd name="connsiteY2" fmla="*/ 13070 h 870320"/>
                  <a:gd name="connsiteX3" fmla="*/ 258839 w 1268489"/>
                  <a:gd name="connsiteY3" fmla="*/ 870320 h 87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8489" h="870320">
                    <a:moveTo>
                      <a:pt x="258839" y="870320"/>
                    </a:moveTo>
                    <a:cubicBezTo>
                      <a:pt x="277889" y="362320"/>
                      <a:pt x="931939" y="489320"/>
                      <a:pt x="1268489" y="298820"/>
                    </a:cubicBezTo>
                    <a:lnTo>
                      <a:pt x="468389" y="13070"/>
                    </a:lnTo>
                    <a:cubicBezTo>
                      <a:pt x="93739" y="-69480"/>
                      <a:pt x="-255511" y="241670"/>
                      <a:pt x="258839" y="87032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6804247" y="2989943"/>
              <a:ext cx="1935357" cy="2630356"/>
              <a:chOff x="6804247" y="2989943"/>
              <a:chExt cx="1935357" cy="2630356"/>
            </a:xfrm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0" name="Полилиния 19"/>
              <p:cNvSpPr/>
              <p:nvPr/>
            </p:nvSpPr>
            <p:spPr>
              <a:xfrm>
                <a:off x="6804247" y="2989943"/>
                <a:ext cx="1935357" cy="1519178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Полилиния 20"/>
              <p:cNvSpPr/>
              <p:nvPr/>
            </p:nvSpPr>
            <p:spPr>
              <a:xfrm rot="16513135" flipH="1">
                <a:off x="7195453" y="4558086"/>
                <a:ext cx="1170704" cy="953721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185390" y="3243716"/>
              <a:ext cx="3590585" cy="5620207"/>
              <a:chOff x="185390" y="3243716"/>
              <a:chExt cx="3590585" cy="5620207"/>
            </a:xfrm>
            <a:effectLst>
              <a:outerShdw blurRad="241300" dist="1270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3" name="Группа 12"/>
              <p:cNvGrpSpPr/>
              <p:nvPr/>
            </p:nvGrpSpPr>
            <p:grpSpPr>
              <a:xfrm rot="730301">
                <a:off x="185390" y="3243716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8" name="Полилиния 17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9" name="Полилиния 18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4" name="Группа 13"/>
              <p:cNvGrpSpPr/>
              <p:nvPr/>
            </p:nvGrpSpPr>
            <p:grpSpPr>
              <a:xfrm rot="3587098" flipH="1">
                <a:off x="687085" y="5581915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6" name="Полилиния 15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7" name="Полилиния 16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sp>
            <p:nvSpPr>
              <p:cNvPr id="15" name="Полилиния 14"/>
              <p:cNvSpPr/>
              <p:nvPr/>
            </p:nvSpPr>
            <p:spPr>
              <a:xfrm rot="7992440" flipV="1">
                <a:off x="-100822" y="4987126"/>
                <a:ext cx="4907839" cy="2845755"/>
              </a:xfrm>
              <a:custGeom>
                <a:avLst/>
                <a:gdLst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3" fmla="*/ 0 w 1009650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258839 w 1268489"/>
                  <a:gd name="connsiteY0" fmla="*/ 870320 h 870320"/>
                  <a:gd name="connsiteX1" fmla="*/ 1268489 w 1268489"/>
                  <a:gd name="connsiteY1" fmla="*/ 298820 h 870320"/>
                  <a:gd name="connsiteX2" fmla="*/ 468389 w 1268489"/>
                  <a:gd name="connsiteY2" fmla="*/ 13070 h 870320"/>
                  <a:gd name="connsiteX3" fmla="*/ 258839 w 1268489"/>
                  <a:gd name="connsiteY3" fmla="*/ 870320 h 870320"/>
                  <a:gd name="connsiteX0" fmla="*/ 258839 w 2197403"/>
                  <a:gd name="connsiteY0" fmla="*/ 2197100 h 2197100"/>
                  <a:gd name="connsiteX1" fmla="*/ 2197403 w 2197403"/>
                  <a:gd name="connsiteY1" fmla="*/ 0 h 2197100"/>
                  <a:gd name="connsiteX2" fmla="*/ 468389 w 2197403"/>
                  <a:gd name="connsiteY2" fmla="*/ 1339850 h 2197100"/>
                  <a:gd name="connsiteX3" fmla="*/ 258839 w 219740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42621 w 2481185"/>
                  <a:gd name="connsiteY0" fmla="*/ 2197100 h 2197100"/>
                  <a:gd name="connsiteX1" fmla="*/ 2481185 w 2481185"/>
                  <a:gd name="connsiteY1" fmla="*/ 0 h 2197100"/>
                  <a:gd name="connsiteX2" fmla="*/ 244171 w 2481185"/>
                  <a:gd name="connsiteY2" fmla="*/ 381907 h 2197100"/>
                  <a:gd name="connsiteX3" fmla="*/ 542621 w 2481185"/>
                  <a:gd name="connsiteY3" fmla="*/ 2197100 h 2197100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849722 w 3049543"/>
                  <a:gd name="connsiteY0" fmla="*/ 2087856 h 2087856"/>
                  <a:gd name="connsiteX1" fmla="*/ 3049543 w 3049543"/>
                  <a:gd name="connsiteY1" fmla="*/ 93956 h 2087856"/>
                  <a:gd name="connsiteX2" fmla="*/ 159386 w 3049543"/>
                  <a:gd name="connsiteY2" fmla="*/ 214606 h 2087856"/>
                  <a:gd name="connsiteX3" fmla="*/ 849722 w 3049543"/>
                  <a:gd name="connsiteY3" fmla="*/ 2087856 h 2087856"/>
                  <a:gd name="connsiteX0" fmla="*/ 849722 w 3049543"/>
                  <a:gd name="connsiteY0" fmla="*/ 2222476 h 2222476"/>
                  <a:gd name="connsiteX1" fmla="*/ 3049543 w 3049543"/>
                  <a:gd name="connsiteY1" fmla="*/ 228576 h 2222476"/>
                  <a:gd name="connsiteX2" fmla="*/ 159386 w 3049543"/>
                  <a:gd name="connsiteY2" fmla="*/ 349226 h 2222476"/>
                  <a:gd name="connsiteX3" fmla="*/ 849722 w 3049543"/>
                  <a:gd name="connsiteY3" fmla="*/ 2222476 h 22224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3173" h="2324586">
                    <a:moveTo>
                      <a:pt x="250838" y="2324586"/>
                    </a:moveTo>
                    <a:cubicBezTo>
                      <a:pt x="237998" y="899249"/>
                      <a:pt x="764280" y="-146471"/>
                      <a:pt x="2973173" y="127486"/>
                    </a:cubicBezTo>
                    <a:cubicBezTo>
                      <a:pt x="2183959" y="-166127"/>
                      <a:pt x="1162516" y="77292"/>
                      <a:pt x="561988" y="552936"/>
                    </a:cubicBezTo>
                    <a:cubicBezTo>
                      <a:pt x="100252" y="1007414"/>
                      <a:pt x="-263512" y="1695936"/>
                      <a:pt x="250838" y="2324586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lt1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3" y="44624"/>
            <a:ext cx="6060035" cy="122413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b="1" cap="none" spc="300">
                <a:ln w="11430" cmpd="sng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pPr lvl="0"/>
            <a:r>
              <a:rPr lang="ru-RU" smtClean="0"/>
              <a:t>Зразок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948" y="2231840"/>
            <a:ext cx="8229600" cy="4234233"/>
          </a:xfrm>
          <a:solidFill>
            <a:schemeClr val="bg1">
              <a:alpha val="69000"/>
            </a:schemeClr>
          </a:solidFill>
        </p:spPr>
        <p:txBody>
          <a:bodyPr/>
          <a:lstStyle/>
          <a:p>
            <a:pPr lvl="0"/>
            <a:r>
              <a:rPr lang="ru-RU" smtClean="0"/>
              <a:t>Зразок тексту</a:t>
            </a:r>
          </a:p>
          <a:p>
            <a:pPr lvl="1"/>
            <a:r>
              <a:rPr lang="ru-RU" smtClean="0"/>
              <a:t>Другий рівень</a:t>
            </a:r>
          </a:p>
          <a:p>
            <a:pPr lvl="2"/>
            <a:r>
              <a:rPr lang="ru-RU" smtClean="0"/>
              <a:t>Третій рівень</a:t>
            </a:r>
          </a:p>
          <a:p>
            <a:pPr lvl="3"/>
            <a:r>
              <a:rPr lang="ru-RU" smtClean="0"/>
              <a:t>Четвертий рівень</a:t>
            </a:r>
          </a:p>
          <a:p>
            <a:pPr lvl="4"/>
            <a:r>
              <a:rPr lang="ru-RU" smtClean="0"/>
              <a:t>П'ятий рівень</a:t>
            </a:r>
            <a:endParaRPr lang="ru-RU"/>
          </a:p>
        </p:txBody>
      </p:sp>
      <p:grpSp>
        <p:nvGrpSpPr>
          <p:cNvPr id="27" name="Группа 26"/>
          <p:cNvGrpSpPr/>
          <p:nvPr userDrawn="1"/>
        </p:nvGrpSpPr>
        <p:grpSpPr>
          <a:xfrm rot="7987570">
            <a:off x="2709199" y="6420659"/>
            <a:ext cx="307901" cy="450659"/>
            <a:chOff x="2857488" y="4883951"/>
            <a:chExt cx="571504" cy="903297"/>
          </a:xfrm>
        </p:grpSpPr>
        <p:sp>
          <p:nvSpPr>
            <p:cNvPr id="28" name="Овал 27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>
              <a:hlinkClick r:id="" action="ppaction://hlinkshowjump?jump=next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0" name="Прямая соединительная линия 29"/>
            <p:cNvCxnSpPr>
              <a:stCxn id="29" idx="0"/>
              <a:endCxn id="29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Овал 30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 userDrawn="1"/>
        </p:nvGrpSpPr>
        <p:grpSpPr>
          <a:xfrm rot="13759740">
            <a:off x="128706" y="6346842"/>
            <a:ext cx="307901" cy="450659"/>
            <a:chOff x="2857488" y="4883951"/>
            <a:chExt cx="571504" cy="903297"/>
          </a:xfrm>
        </p:grpSpPr>
        <p:sp>
          <p:nvSpPr>
            <p:cNvPr id="41" name="Овал 40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>
              <a:hlinkClick r:id="" action="ppaction://hlinkshowjump?jump=previous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3" name="Прямая соединительная линия 42"/>
            <p:cNvCxnSpPr>
              <a:stCxn id="42" idx="0"/>
              <a:endCxn id="42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Овал 43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3" name="Группа 52"/>
          <p:cNvGrpSpPr/>
          <p:nvPr userDrawn="1"/>
        </p:nvGrpSpPr>
        <p:grpSpPr>
          <a:xfrm rot="4965394">
            <a:off x="8589021" y="104103"/>
            <a:ext cx="307901" cy="450659"/>
            <a:chOff x="2857488" y="4883951"/>
            <a:chExt cx="571504" cy="903297"/>
          </a:xfrm>
        </p:grpSpPr>
        <p:sp>
          <p:nvSpPr>
            <p:cNvPr id="54" name="Овал 53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>
              <a:hlinkClick r:id="" action="ppaction://hlinkshowjump?jump=endshow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6" name="Прямая соединительная линия 55"/>
            <p:cNvCxnSpPr>
              <a:stCxn id="55" idx="0"/>
              <a:endCxn id="55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Овал 56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14096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 userDrawn="1"/>
        </p:nvGrpSpPr>
        <p:grpSpPr>
          <a:xfrm>
            <a:off x="-89897" y="-27384"/>
            <a:ext cx="9298389" cy="8086773"/>
            <a:chOff x="-89897" y="0"/>
            <a:chExt cx="9298389" cy="8086773"/>
          </a:xfrm>
        </p:grpSpPr>
        <p:sp>
          <p:nvSpPr>
            <p:cNvPr id="8" name="Полилиния 7"/>
            <p:cNvSpPr/>
            <p:nvPr/>
          </p:nvSpPr>
          <p:spPr>
            <a:xfrm flipV="1">
              <a:off x="-36512" y="4592248"/>
              <a:ext cx="9245004" cy="2381122"/>
            </a:xfrm>
            <a:custGeom>
              <a:avLst/>
              <a:gdLst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276079"/>
                <a:gd name="connsiteX1" fmla="*/ 10391 w 9144000"/>
                <a:gd name="connsiteY1" fmla="*/ 1194954 h 2276079"/>
                <a:gd name="connsiteX2" fmla="*/ 9144000 w 9144000"/>
                <a:gd name="connsiteY2" fmla="*/ 0 h 2276079"/>
                <a:gd name="connsiteX3" fmla="*/ 9133609 w 9144000"/>
                <a:gd name="connsiteY3" fmla="*/ 550718 h 2276079"/>
                <a:gd name="connsiteX4" fmla="*/ 3574473 w 9144000"/>
                <a:gd name="connsiteY4" fmla="*/ 2275609 h 2276079"/>
                <a:gd name="connsiteX5" fmla="*/ 0 w 9144000"/>
                <a:gd name="connsiteY5" fmla="*/ 1579418 h 2276079"/>
                <a:gd name="connsiteX0" fmla="*/ 0 w 9144000"/>
                <a:gd name="connsiteY0" fmla="*/ 1579418 h 2234538"/>
                <a:gd name="connsiteX1" fmla="*/ 10391 w 9144000"/>
                <a:gd name="connsiteY1" fmla="*/ 1194954 h 2234538"/>
                <a:gd name="connsiteX2" fmla="*/ 9144000 w 9144000"/>
                <a:gd name="connsiteY2" fmla="*/ 0 h 2234538"/>
                <a:gd name="connsiteX3" fmla="*/ 9133609 w 9144000"/>
                <a:gd name="connsiteY3" fmla="*/ 550718 h 2234538"/>
                <a:gd name="connsiteX4" fmla="*/ 3418609 w 9144000"/>
                <a:gd name="connsiteY4" fmla="*/ 2234046 h 2234538"/>
                <a:gd name="connsiteX5" fmla="*/ 0 w 9144000"/>
                <a:gd name="connsiteY5" fmla="*/ 1579418 h 2234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2234538">
                  <a:moveTo>
                    <a:pt x="0" y="1579418"/>
                  </a:moveTo>
                  <a:lnTo>
                    <a:pt x="10391" y="1194954"/>
                  </a:lnTo>
                  <a:lnTo>
                    <a:pt x="9144000" y="0"/>
                  </a:lnTo>
                  <a:lnTo>
                    <a:pt x="9133609" y="550718"/>
                  </a:lnTo>
                  <a:cubicBezTo>
                    <a:pt x="6591300" y="651164"/>
                    <a:pt x="5534890" y="1998518"/>
                    <a:pt x="3418609" y="2234046"/>
                  </a:cubicBezTo>
                  <a:cubicBezTo>
                    <a:pt x="1929246" y="2258291"/>
                    <a:pt x="543790" y="1378528"/>
                    <a:pt x="0" y="157941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165100" dist="127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4200000"/>
              </a:lightRig>
            </a:scene3d>
            <a:sp3d prstMaterial="metal">
              <a:bevelT w="2349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олилиния 8"/>
            <p:cNvSpPr/>
            <p:nvPr/>
          </p:nvSpPr>
          <p:spPr>
            <a:xfrm rot="15296644" flipV="1">
              <a:off x="2494221" y="1711164"/>
              <a:ext cx="3791491" cy="8959727"/>
            </a:xfrm>
            <a:custGeom>
              <a:avLst/>
              <a:gdLst>
                <a:gd name="connsiteX0" fmla="*/ 1101437 w 1101437"/>
                <a:gd name="connsiteY0" fmla="*/ 10391 h 6889173"/>
                <a:gd name="connsiteX1" fmla="*/ 1007918 w 1101437"/>
                <a:gd name="connsiteY1" fmla="*/ 0 h 6889173"/>
                <a:gd name="connsiteX2" fmla="*/ 0 w 1101437"/>
                <a:gd name="connsiteY2" fmla="*/ 5081155 h 6889173"/>
                <a:gd name="connsiteX3" fmla="*/ 613064 w 1101437"/>
                <a:gd name="connsiteY3" fmla="*/ 6889173 h 6889173"/>
                <a:gd name="connsiteX4" fmla="*/ 665018 w 1101437"/>
                <a:gd name="connsiteY4" fmla="*/ 6889173 h 6889173"/>
                <a:gd name="connsiteX5" fmla="*/ 467591 w 1101437"/>
                <a:gd name="connsiteY5" fmla="*/ 4073237 h 6889173"/>
                <a:gd name="connsiteX6" fmla="*/ 1101437 w 1101437"/>
                <a:gd name="connsiteY6" fmla="*/ 10391 h 6889173"/>
                <a:gd name="connsiteX0" fmla="*/ 1418094 w 1418094"/>
                <a:gd name="connsiteY0" fmla="*/ 10391 h 6889173"/>
                <a:gd name="connsiteX1" fmla="*/ 1324575 w 1418094"/>
                <a:gd name="connsiteY1" fmla="*/ 0 h 6889173"/>
                <a:gd name="connsiteX2" fmla="*/ 316657 w 1418094"/>
                <a:gd name="connsiteY2" fmla="*/ 5081155 h 6889173"/>
                <a:gd name="connsiteX3" fmla="*/ 929721 w 1418094"/>
                <a:gd name="connsiteY3" fmla="*/ 6889173 h 6889173"/>
                <a:gd name="connsiteX4" fmla="*/ 981675 w 1418094"/>
                <a:gd name="connsiteY4" fmla="*/ 6889173 h 6889173"/>
                <a:gd name="connsiteX5" fmla="*/ 784248 w 1418094"/>
                <a:gd name="connsiteY5" fmla="*/ 4073237 h 6889173"/>
                <a:gd name="connsiteX6" fmla="*/ 1418094 w 1418094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3526525 w 3651103"/>
                <a:gd name="connsiteY0" fmla="*/ 415545 h 7294327"/>
                <a:gd name="connsiteX1" fmla="*/ 317711 w 3651103"/>
                <a:gd name="connsiteY1" fmla="*/ 0 h 7294327"/>
                <a:gd name="connsiteX2" fmla="*/ 2425088 w 3651103"/>
                <a:gd name="connsiteY2" fmla="*/ 5486309 h 7294327"/>
                <a:gd name="connsiteX3" fmla="*/ 3038152 w 3651103"/>
                <a:gd name="connsiteY3" fmla="*/ 7294327 h 7294327"/>
                <a:gd name="connsiteX4" fmla="*/ 3090106 w 3651103"/>
                <a:gd name="connsiteY4" fmla="*/ 7294327 h 7294327"/>
                <a:gd name="connsiteX5" fmla="*/ 2892679 w 3651103"/>
                <a:gd name="connsiteY5" fmla="*/ 4478391 h 7294327"/>
                <a:gd name="connsiteX6" fmla="*/ 3526525 w 3651103"/>
                <a:gd name="connsiteY6" fmla="*/ 415545 h 7294327"/>
                <a:gd name="connsiteX0" fmla="*/ 445914 w 3651103"/>
                <a:gd name="connsiteY0" fmla="*/ 0 h 7347603"/>
                <a:gd name="connsiteX1" fmla="*/ 317711 w 3651103"/>
                <a:gd name="connsiteY1" fmla="*/ 53276 h 7347603"/>
                <a:gd name="connsiteX2" fmla="*/ 2425088 w 3651103"/>
                <a:gd name="connsiteY2" fmla="*/ 5539585 h 7347603"/>
                <a:gd name="connsiteX3" fmla="*/ 3038152 w 3651103"/>
                <a:gd name="connsiteY3" fmla="*/ 7347603 h 7347603"/>
                <a:gd name="connsiteX4" fmla="*/ 3090106 w 3651103"/>
                <a:gd name="connsiteY4" fmla="*/ 7347603 h 7347603"/>
                <a:gd name="connsiteX5" fmla="*/ 2892679 w 3651103"/>
                <a:gd name="connsiteY5" fmla="*/ 4531667 h 7347603"/>
                <a:gd name="connsiteX6" fmla="*/ 445914 w 3651103"/>
                <a:gd name="connsiteY6" fmla="*/ 0 h 7347603"/>
                <a:gd name="connsiteX0" fmla="*/ 445914 w 3651103"/>
                <a:gd name="connsiteY0" fmla="*/ 0 h 8896913"/>
                <a:gd name="connsiteX1" fmla="*/ 317711 w 3651103"/>
                <a:gd name="connsiteY1" fmla="*/ 53276 h 8896913"/>
                <a:gd name="connsiteX2" fmla="*/ 2425088 w 3651103"/>
                <a:gd name="connsiteY2" fmla="*/ 5539585 h 8896913"/>
                <a:gd name="connsiteX3" fmla="*/ 2546947 w 3651103"/>
                <a:gd name="connsiteY3" fmla="*/ 8896913 h 8896913"/>
                <a:gd name="connsiteX4" fmla="*/ 3090106 w 3651103"/>
                <a:gd name="connsiteY4" fmla="*/ 7347603 h 8896913"/>
                <a:gd name="connsiteX5" fmla="*/ 2892679 w 3651103"/>
                <a:gd name="connsiteY5" fmla="*/ 4531667 h 8896913"/>
                <a:gd name="connsiteX6" fmla="*/ 445914 w 3651103"/>
                <a:gd name="connsiteY6" fmla="*/ 0 h 8896913"/>
                <a:gd name="connsiteX0" fmla="*/ 445914 w 4168321"/>
                <a:gd name="connsiteY0" fmla="*/ 0 h 8896913"/>
                <a:gd name="connsiteX1" fmla="*/ 317711 w 4168321"/>
                <a:gd name="connsiteY1" fmla="*/ 53276 h 8896913"/>
                <a:gd name="connsiteX2" fmla="*/ 2425088 w 4168321"/>
                <a:gd name="connsiteY2" fmla="*/ 5539585 h 8896913"/>
                <a:gd name="connsiteX3" fmla="*/ 2546947 w 4168321"/>
                <a:gd name="connsiteY3" fmla="*/ 8896913 h 8896913"/>
                <a:gd name="connsiteX4" fmla="*/ 3853382 w 4168321"/>
                <a:gd name="connsiteY4" fmla="*/ 8507821 h 8896913"/>
                <a:gd name="connsiteX5" fmla="*/ 2892679 w 4168321"/>
                <a:gd name="connsiteY5" fmla="*/ 4531667 h 8896913"/>
                <a:gd name="connsiteX6" fmla="*/ 445914 w 4168321"/>
                <a:gd name="connsiteY6" fmla="*/ 0 h 8896913"/>
                <a:gd name="connsiteX0" fmla="*/ 509951 w 4232358"/>
                <a:gd name="connsiteY0" fmla="*/ 0 h 8896913"/>
                <a:gd name="connsiteX1" fmla="*/ 381748 w 4232358"/>
                <a:gd name="connsiteY1" fmla="*/ 53276 h 8896913"/>
                <a:gd name="connsiteX2" fmla="*/ 1946105 w 4232358"/>
                <a:gd name="connsiteY2" fmla="*/ 5285145 h 8896913"/>
                <a:gd name="connsiteX3" fmla="*/ 2610984 w 4232358"/>
                <a:gd name="connsiteY3" fmla="*/ 8896913 h 8896913"/>
                <a:gd name="connsiteX4" fmla="*/ 3917419 w 4232358"/>
                <a:gd name="connsiteY4" fmla="*/ 8507821 h 8896913"/>
                <a:gd name="connsiteX5" fmla="*/ 2956716 w 4232358"/>
                <a:gd name="connsiteY5" fmla="*/ 4531667 h 8896913"/>
                <a:gd name="connsiteX6" fmla="*/ 509951 w 4232358"/>
                <a:gd name="connsiteY6" fmla="*/ 0 h 8896913"/>
                <a:gd name="connsiteX0" fmla="*/ 192745 w 3915152"/>
                <a:gd name="connsiteY0" fmla="*/ 0 h 8896913"/>
                <a:gd name="connsiteX1" fmla="*/ 64542 w 3915152"/>
                <a:gd name="connsiteY1" fmla="*/ 53276 h 8896913"/>
                <a:gd name="connsiteX2" fmla="*/ 2293778 w 3915152"/>
                <a:gd name="connsiteY2" fmla="*/ 8896913 h 8896913"/>
                <a:gd name="connsiteX3" fmla="*/ 3600213 w 3915152"/>
                <a:gd name="connsiteY3" fmla="*/ 8507821 h 8896913"/>
                <a:gd name="connsiteX4" fmla="*/ 2639510 w 3915152"/>
                <a:gd name="connsiteY4" fmla="*/ 4531667 h 8896913"/>
                <a:gd name="connsiteX5" fmla="*/ 192745 w 3915152"/>
                <a:gd name="connsiteY5" fmla="*/ 0 h 8896913"/>
                <a:gd name="connsiteX0" fmla="*/ 128203 w 3850610"/>
                <a:gd name="connsiteY0" fmla="*/ 0 h 8896913"/>
                <a:gd name="connsiteX1" fmla="*/ 0 w 3850610"/>
                <a:gd name="connsiteY1" fmla="*/ 53276 h 8896913"/>
                <a:gd name="connsiteX2" fmla="*/ 2229236 w 3850610"/>
                <a:gd name="connsiteY2" fmla="*/ 8896913 h 8896913"/>
                <a:gd name="connsiteX3" fmla="*/ 3535671 w 3850610"/>
                <a:gd name="connsiteY3" fmla="*/ 8507821 h 8896913"/>
                <a:gd name="connsiteX4" fmla="*/ 2574968 w 3850610"/>
                <a:gd name="connsiteY4" fmla="*/ 4531667 h 8896913"/>
                <a:gd name="connsiteX5" fmla="*/ 128203 w 3850610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64332 w 3571800"/>
                <a:gd name="connsiteY0" fmla="*/ 0 h 8896913"/>
                <a:gd name="connsiteX1" fmla="*/ 0 w 3571800"/>
                <a:gd name="connsiteY1" fmla="*/ 31271 h 8896913"/>
                <a:gd name="connsiteX2" fmla="*/ 2265365 w 3571800"/>
                <a:gd name="connsiteY2" fmla="*/ 8896913 h 8896913"/>
                <a:gd name="connsiteX3" fmla="*/ 3571800 w 3571800"/>
                <a:gd name="connsiteY3" fmla="*/ 8507821 h 8896913"/>
                <a:gd name="connsiteX4" fmla="*/ 2665988 w 3571800"/>
                <a:gd name="connsiteY4" fmla="*/ 3827397 h 8896913"/>
                <a:gd name="connsiteX5" fmla="*/ 164332 w 3571800"/>
                <a:gd name="connsiteY5" fmla="*/ 0 h 8896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71800" h="8896913">
                  <a:moveTo>
                    <a:pt x="164332" y="0"/>
                  </a:moveTo>
                  <a:lnTo>
                    <a:pt x="0" y="31271"/>
                  </a:lnTo>
                  <a:cubicBezTo>
                    <a:pt x="350172" y="1514090"/>
                    <a:pt x="1676087" y="7487822"/>
                    <a:pt x="2265365" y="8896913"/>
                  </a:cubicBezTo>
                  <a:lnTo>
                    <a:pt x="3571800" y="8507821"/>
                  </a:lnTo>
                  <a:cubicBezTo>
                    <a:pt x="3036553" y="6682818"/>
                    <a:pt x="4168320" y="6104029"/>
                    <a:pt x="2665988" y="3827397"/>
                  </a:cubicBezTo>
                  <a:cubicBezTo>
                    <a:pt x="1652017" y="2416566"/>
                    <a:pt x="447622" y="1672663"/>
                    <a:pt x="164332" y="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7200000"/>
              </a:lightRig>
            </a:scene3d>
            <a:sp3d prstMaterial="metal">
              <a:bevelT w="2349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Группа 9"/>
            <p:cNvGrpSpPr/>
            <p:nvPr/>
          </p:nvGrpSpPr>
          <p:grpSpPr>
            <a:xfrm flipH="1">
              <a:off x="5256810" y="2236468"/>
              <a:ext cx="3590585" cy="5620207"/>
              <a:chOff x="185390" y="3243716"/>
              <a:chExt cx="3590585" cy="5620207"/>
            </a:xfrm>
            <a:effectLst>
              <a:outerShdw blurRad="241300" dist="1270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4" name="Группа 13"/>
              <p:cNvGrpSpPr/>
              <p:nvPr/>
            </p:nvGrpSpPr>
            <p:grpSpPr>
              <a:xfrm rot="730301">
                <a:off x="185390" y="3243716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9" name="Полилиния 18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20" name="Полилиния 19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5" name="Группа 14"/>
              <p:cNvGrpSpPr/>
              <p:nvPr/>
            </p:nvGrpSpPr>
            <p:grpSpPr>
              <a:xfrm rot="3587098" flipH="1">
                <a:off x="687085" y="5581915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7" name="Полилиния 16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8" name="Полилиния 17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sp>
            <p:nvSpPr>
              <p:cNvPr id="16" name="Полилиния 15"/>
              <p:cNvSpPr/>
              <p:nvPr/>
            </p:nvSpPr>
            <p:spPr>
              <a:xfrm rot="7992440" flipV="1">
                <a:off x="-100822" y="4987126"/>
                <a:ext cx="4907839" cy="2845755"/>
              </a:xfrm>
              <a:custGeom>
                <a:avLst/>
                <a:gdLst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3" fmla="*/ 0 w 1009650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258839 w 1268489"/>
                  <a:gd name="connsiteY0" fmla="*/ 870320 h 870320"/>
                  <a:gd name="connsiteX1" fmla="*/ 1268489 w 1268489"/>
                  <a:gd name="connsiteY1" fmla="*/ 298820 h 870320"/>
                  <a:gd name="connsiteX2" fmla="*/ 468389 w 1268489"/>
                  <a:gd name="connsiteY2" fmla="*/ 13070 h 870320"/>
                  <a:gd name="connsiteX3" fmla="*/ 258839 w 1268489"/>
                  <a:gd name="connsiteY3" fmla="*/ 870320 h 870320"/>
                  <a:gd name="connsiteX0" fmla="*/ 258839 w 2197403"/>
                  <a:gd name="connsiteY0" fmla="*/ 2197100 h 2197100"/>
                  <a:gd name="connsiteX1" fmla="*/ 2197403 w 2197403"/>
                  <a:gd name="connsiteY1" fmla="*/ 0 h 2197100"/>
                  <a:gd name="connsiteX2" fmla="*/ 468389 w 2197403"/>
                  <a:gd name="connsiteY2" fmla="*/ 1339850 h 2197100"/>
                  <a:gd name="connsiteX3" fmla="*/ 258839 w 219740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42621 w 2481185"/>
                  <a:gd name="connsiteY0" fmla="*/ 2197100 h 2197100"/>
                  <a:gd name="connsiteX1" fmla="*/ 2481185 w 2481185"/>
                  <a:gd name="connsiteY1" fmla="*/ 0 h 2197100"/>
                  <a:gd name="connsiteX2" fmla="*/ 244171 w 2481185"/>
                  <a:gd name="connsiteY2" fmla="*/ 381907 h 2197100"/>
                  <a:gd name="connsiteX3" fmla="*/ 542621 w 2481185"/>
                  <a:gd name="connsiteY3" fmla="*/ 2197100 h 2197100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849722 w 3049543"/>
                  <a:gd name="connsiteY0" fmla="*/ 2087856 h 2087856"/>
                  <a:gd name="connsiteX1" fmla="*/ 3049543 w 3049543"/>
                  <a:gd name="connsiteY1" fmla="*/ 93956 h 2087856"/>
                  <a:gd name="connsiteX2" fmla="*/ 159386 w 3049543"/>
                  <a:gd name="connsiteY2" fmla="*/ 214606 h 2087856"/>
                  <a:gd name="connsiteX3" fmla="*/ 849722 w 3049543"/>
                  <a:gd name="connsiteY3" fmla="*/ 2087856 h 2087856"/>
                  <a:gd name="connsiteX0" fmla="*/ 849722 w 3049543"/>
                  <a:gd name="connsiteY0" fmla="*/ 2222476 h 2222476"/>
                  <a:gd name="connsiteX1" fmla="*/ 3049543 w 3049543"/>
                  <a:gd name="connsiteY1" fmla="*/ 228576 h 2222476"/>
                  <a:gd name="connsiteX2" fmla="*/ 159386 w 3049543"/>
                  <a:gd name="connsiteY2" fmla="*/ 349226 h 2222476"/>
                  <a:gd name="connsiteX3" fmla="*/ 849722 w 3049543"/>
                  <a:gd name="connsiteY3" fmla="*/ 2222476 h 22224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3173" h="2324586">
                    <a:moveTo>
                      <a:pt x="250838" y="2324586"/>
                    </a:moveTo>
                    <a:cubicBezTo>
                      <a:pt x="237998" y="899249"/>
                      <a:pt x="764280" y="-146471"/>
                      <a:pt x="2973173" y="127486"/>
                    </a:cubicBezTo>
                    <a:cubicBezTo>
                      <a:pt x="2183959" y="-166127"/>
                      <a:pt x="1162516" y="77292"/>
                      <a:pt x="561988" y="552936"/>
                    </a:cubicBezTo>
                    <a:cubicBezTo>
                      <a:pt x="100252" y="1007414"/>
                      <a:pt x="-263512" y="1695936"/>
                      <a:pt x="250838" y="2324586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0" y="0"/>
              <a:ext cx="1935357" cy="2630356"/>
              <a:chOff x="6804247" y="2989943"/>
              <a:chExt cx="1935357" cy="2630356"/>
            </a:xfrm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Полилиния 11"/>
              <p:cNvSpPr/>
              <p:nvPr/>
            </p:nvSpPr>
            <p:spPr>
              <a:xfrm>
                <a:off x="6804247" y="2989943"/>
                <a:ext cx="1935357" cy="1519178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олилиния 12"/>
              <p:cNvSpPr/>
              <p:nvPr/>
            </p:nvSpPr>
            <p:spPr>
              <a:xfrm rot="16513135" flipH="1">
                <a:off x="7195453" y="4558086"/>
                <a:ext cx="1170704" cy="953721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7470" y="5447383"/>
            <a:ext cx="6249293" cy="136207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b="1" cap="none" spc="300">
                <a:ln w="11430" cmpd="sng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pPr lvl="0"/>
            <a:r>
              <a:rPr lang="ru-RU" smtClean="0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3728" y="260649"/>
            <a:ext cx="6884924" cy="170115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ru-RU" smtClean="0">
                <a:ln>
                  <a:solidFill>
                    <a:srgbClr val="349655"/>
                  </a:solidFill>
                </a:ln>
                <a:gradFill>
                  <a:gsLst>
                    <a:gs pos="13000">
                      <a:schemeClr val="tx1"/>
                    </a:gs>
                    <a:gs pos="71000">
                      <a:schemeClr val="accent3">
                        <a:lumMod val="75000"/>
                      </a:schemeClr>
                    </a:gs>
                    <a:gs pos="92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pPr marL="0" lvl="0" indent="0" algn="ctr">
              <a:buNone/>
            </a:pPr>
            <a:r>
              <a:rPr lang="ru-RU" smtClean="0"/>
              <a:t>Зразок тексту</a:t>
            </a:r>
          </a:p>
        </p:txBody>
      </p:sp>
      <p:grpSp>
        <p:nvGrpSpPr>
          <p:cNvPr id="21" name="Группа 20"/>
          <p:cNvGrpSpPr/>
          <p:nvPr userDrawn="1"/>
        </p:nvGrpSpPr>
        <p:grpSpPr>
          <a:xfrm rot="4495045">
            <a:off x="7750986" y="2100643"/>
            <a:ext cx="307901" cy="450659"/>
            <a:chOff x="2857488" y="4883951"/>
            <a:chExt cx="571504" cy="903297"/>
          </a:xfrm>
        </p:grpSpPr>
        <p:sp>
          <p:nvSpPr>
            <p:cNvPr id="22" name="Овал 21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>
              <a:hlinkClick r:id="" action="ppaction://hlinkshowjump?jump=next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4" name="Прямая соединительная линия 23"/>
            <p:cNvCxnSpPr>
              <a:stCxn id="23" idx="0"/>
              <a:endCxn id="23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Овал 24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 userDrawn="1"/>
        </p:nvGrpSpPr>
        <p:grpSpPr>
          <a:xfrm rot="13759740">
            <a:off x="6442905" y="4835439"/>
            <a:ext cx="307901" cy="450659"/>
            <a:chOff x="2857488" y="4883951"/>
            <a:chExt cx="571504" cy="903297"/>
          </a:xfrm>
        </p:grpSpPr>
        <p:sp>
          <p:nvSpPr>
            <p:cNvPr id="35" name="Овал 34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>
              <a:hlinkClick r:id="" action="ppaction://hlinkshowjump?jump=previous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единительная линия 36"/>
            <p:cNvCxnSpPr>
              <a:stCxn id="36" idx="0"/>
              <a:endCxn id="36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Овал 37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 userDrawn="1"/>
        </p:nvGrpSpPr>
        <p:grpSpPr>
          <a:xfrm rot="16758158">
            <a:off x="1276616" y="130200"/>
            <a:ext cx="307901" cy="450659"/>
            <a:chOff x="2857488" y="4883951"/>
            <a:chExt cx="571504" cy="903297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48" name="Овал 47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>
              <a:hlinkClick r:id="" action="ppaction://hlinkshowjump?jump=endshow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0" name="Прямая соединительная линия 49"/>
            <p:cNvCxnSpPr>
              <a:stCxn id="49" idx="0"/>
              <a:endCxn id="49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Овал 50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78457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 userDrawn="1"/>
        </p:nvGrpSpPr>
        <p:grpSpPr>
          <a:xfrm>
            <a:off x="-26242" y="-1220213"/>
            <a:ext cx="9180633" cy="10084136"/>
            <a:chOff x="-26242" y="-1220213"/>
            <a:chExt cx="9180633" cy="10084136"/>
          </a:xfrm>
        </p:grpSpPr>
        <p:sp>
          <p:nvSpPr>
            <p:cNvPr id="9" name="Полилиния 8"/>
            <p:cNvSpPr/>
            <p:nvPr/>
          </p:nvSpPr>
          <p:spPr>
            <a:xfrm>
              <a:off x="10391" y="-27384"/>
              <a:ext cx="9144000" cy="2234538"/>
            </a:xfrm>
            <a:custGeom>
              <a:avLst/>
              <a:gdLst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276079"/>
                <a:gd name="connsiteX1" fmla="*/ 10391 w 9144000"/>
                <a:gd name="connsiteY1" fmla="*/ 1194954 h 2276079"/>
                <a:gd name="connsiteX2" fmla="*/ 9144000 w 9144000"/>
                <a:gd name="connsiteY2" fmla="*/ 0 h 2276079"/>
                <a:gd name="connsiteX3" fmla="*/ 9133609 w 9144000"/>
                <a:gd name="connsiteY3" fmla="*/ 550718 h 2276079"/>
                <a:gd name="connsiteX4" fmla="*/ 3574473 w 9144000"/>
                <a:gd name="connsiteY4" fmla="*/ 2275609 h 2276079"/>
                <a:gd name="connsiteX5" fmla="*/ 0 w 9144000"/>
                <a:gd name="connsiteY5" fmla="*/ 1579418 h 2276079"/>
                <a:gd name="connsiteX0" fmla="*/ 0 w 9144000"/>
                <a:gd name="connsiteY0" fmla="*/ 1579418 h 2234538"/>
                <a:gd name="connsiteX1" fmla="*/ 10391 w 9144000"/>
                <a:gd name="connsiteY1" fmla="*/ 1194954 h 2234538"/>
                <a:gd name="connsiteX2" fmla="*/ 9144000 w 9144000"/>
                <a:gd name="connsiteY2" fmla="*/ 0 h 2234538"/>
                <a:gd name="connsiteX3" fmla="*/ 9133609 w 9144000"/>
                <a:gd name="connsiteY3" fmla="*/ 550718 h 2234538"/>
                <a:gd name="connsiteX4" fmla="*/ 3418609 w 9144000"/>
                <a:gd name="connsiteY4" fmla="*/ 2234046 h 2234538"/>
                <a:gd name="connsiteX5" fmla="*/ 0 w 9144000"/>
                <a:gd name="connsiteY5" fmla="*/ 1579418 h 2234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2234538">
                  <a:moveTo>
                    <a:pt x="0" y="1579418"/>
                  </a:moveTo>
                  <a:lnTo>
                    <a:pt x="10391" y="1194954"/>
                  </a:lnTo>
                  <a:lnTo>
                    <a:pt x="9144000" y="0"/>
                  </a:lnTo>
                  <a:lnTo>
                    <a:pt x="9133609" y="550718"/>
                  </a:lnTo>
                  <a:cubicBezTo>
                    <a:pt x="6591300" y="651164"/>
                    <a:pt x="5534890" y="1998518"/>
                    <a:pt x="3418609" y="2234046"/>
                  </a:cubicBezTo>
                  <a:cubicBezTo>
                    <a:pt x="1929246" y="2258291"/>
                    <a:pt x="543790" y="1378528"/>
                    <a:pt x="0" y="157941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317500" dist="1524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9000000"/>
              </a:lightRig>
            </a:scene3d>
            <a:sp3d prstMaterial="metal">
              <a:bevelT w="2349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 rot="6303356">
              <a:off x="2533853" y="-3780308"/>
              <a:ext cx="3776723" cy="8896913"/>
            </a:xfrm>
            <a:custGeom>
              <a:avLst/>
              <a:gdLst>
                <a:gd name="connsiteX0" fmla="*/ 1101437 w 1101437"/>
                <a:gd name="connsiteY0" fmla="*/ 10391 h 6889173"/>
                <a:gd name="connsiteX1" fmla="*/ 1007918 w 1101437"/>
                <a:gd name="connsiteY1" fmla="*/ 0 h 6889173"/>
                <a:gd name="connsiteX2" fmla="*/ 0 w 1101437"/>
                <a:gd name="connsiteY2" fmla="*/ 5081155 h 6889173"/>
                <a:gd name="connsiteX3" fmla="*/ 613064 w 1101437"/>
                <a:gd name="connsiteY3" fmla="*/ 6889173 h 6889173"/>
                <a:gd name="connsiteX4" fmla="*/ 665018 w 1101437"/>
                <a:gd name="connsiteY4" fmla="*/ 6889173 h 6889173"/>
                <a:gd name="connsiteX5" fmla="*/ 467591 w 1101437"/>
                <a:gd name="connsiteY5" fmla="*/ 4073237 h 6889173"/>
                <a:gd name="connsiteX6" fmla="*/ 1101437 w 1101437"/>
                <a:gd name="connsiteY6" fmla="*/ 10391 h 6889173"/>
                <a:gd name="connsiteX0" fmla="*/ 1418094 w 1418094"/>
                <a:gd name="connsiteY0" fmla="*/ 10391 h 6889173"/>
                <a:gd name="connsiteX1" fmla="*/ 1324575 w 1418094"/>
                <a:gd name="connsiteY1" fmla="*/ 0 h 6889173"/>
                <a:gd name="connsiteX2" fmla="*/ 316657 w 1418094"/>
                <a:gd name="connsiteY2" fmla="*/ 5081155 h 6889173"/>
                <a:gd name="connsiteX3" fmla="*/ 929721 w 1418094"/>
                <a:gd name="connsiteY3" fmla="*/ 6889173 h 6889173"/>
                <a:gd name="connsiteX4" fmla="*/ 981675 w 1418094"/>
                <a:gd name="connsiteY4" fmla="*/ 6889173 h 6889173"/>
                <a:gd name="connsiteX5" fmla="*/ 784248 w 1418094"/>
                <a:gd name="connsiteY5" fmla="*/ 4073237 h 6889173"/>
                <a:gd name="connsiteX6" fmla="*/ 1418094 w 1418094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3526525 w 3651103"/>
                <a:gd name="connsiteY0" fmla="*/ 415545 h 7294327"/>
                <a:gd name="connsiteX1" fmla="*/ 317711 w 3651103"/>
                <a:gd name="connsiteY1" fmla="*/ 0 h 7294327"/>
                <a:gd name="connsiteX2" fmla="*/ 2425088 w 3651103"/>
                <a:gd name="connsiteY2" fmla="*/ 5486309 h 7294327"/>
                <a:gd name="connsiteX3" fmla="*/ 3038152 w 3651103"/>
                <a:gd name="connsiteY3" fmla="*/ 7294327 h 7294327"/>
                <a:gd name="connsiteX4" fmla="*/ 3090106 w 3651103"/>
                <a:gd name="connsiteY4" fmla="*/ 7294327 h 7294327"/>
                <a:gd name="connsiteX5" fmla="*/ 2892679 w 3651103"/>
                <a:gd name="connsiteY5" fmla="*/ 4478391 h 7294327"/>
                <a:gd name="connsiteX6" fmla="*/ 3526525 w 3651103"/>
                <a:gd name="connsiteY6" fmla="*/ 415545 h 7294327"/>
                <a:gd name="connsiteX0" fmla="*/ 445914 w 3651103"/>
                <a:gd name="connsiteY0" fmla="*/ 0 h 7347603"/>
                <a:gd name="connsiteX1" fmla="*/ 317711 w 3651103"/>
                <a:gd name="connsiteY1" fmla="*/ 53276 h 7347603"/>
                <a:gd name="connsiteX2" fmla="*/ 2425088 w 3651103"/>
                <a:gd name="connsiteY2" fmla="*/ 5539585 h 7347603"/>
                <a:gd name="connsiteX3" fmla="*/ 3038152 w 3651103"/>
                <a:gd name="connsiteY3" fmla="*/ 7347603 h 7347603"/>
                <a:gd name="connsiteX4" fmla="*/ 3090106 w 3651103"/>
                <a:gd name="connsiteY4" fmla="*/ 7347603 h 7347603"/>
                <a:gd name="connsiteX5" fmla="*/ 2892679 w 3651103"/>
                <a:gd name="connsiteY5" fmla="*/ 4531667 h 7347603"/>
                <a:gd name="connsiteX6" fmla="*/ 445914 w 3651103"/>
                <a:gd name="connsiteY6" fmla="*/ 0 h 7347603"/>
                <a:gd name="connsiteX0" fmla="*/ 445914 w 3651103"/>
                <a:gd name="connsiteY0" fmla="*/ 0 h 8896913"/>
                <a:gd name="connsiteX1" fmla="*/ 317711 w 3651103"/>
                <a:gd name="connsiteY1" fmla="*/ 53276 h 8896913"/>
                <a:gd name="connsiteX2" fmla="*/ 2425088 w 3651103"/>
                <a:gd name="connsiteY2" fmla="*/ 5539585 h 8896913"/>
                <a:gd name="connsiteX3" fmla="*/ 2546947 w 3651103"/>
                <a:gd name="connsiteY3" fmla="*/ 8896913 h 8896913"/>
                <a:gd name="connsiteX4" fmla="*/ 3090106 w 3651103"/>
                <a:gd name="connsiteY4" fmla="*/ 7347603 h 8896913"/>
                <a:gd name="connsiteX5" fmla="*/ 2892679 w 3651103"/>
                <a:gd name="connsiteY5" fmla="*/ 4531667 h 8896913"/>
                <a:gd name="connsiteX6" fmla="*/ 445914 w 3651103"/>
                <a:gd name="connsiteY6" fmla="*/ 0 h 8896913"/>
                <a:gd name="connsiteX0" fmla="*/ 445914 w 4168321"/>
                <a:gd name="connsiteY0" fmla="*/ 0 h 8896913"/>
                <a:gd name="connsiteX1" fmla="*/ 317711 w 4168321"/>
                <a:gd name="connsiteY1" fmla="*/ 53276 h 8896913"/>
                <a:gd name="connsiteX2" fmla="*/ 2425088 w 4168321"/>
                <a:gd name="connsiteY2" fmla="*/ 5539585 h 8896913"/>
                <a:gd name="connsiteX3" fmla="*/ 2546947 w 4168321"/>
                <a:gd name="connsiteY3" fmla="*/ 8896913 h 8896913"/>
                <a:gd name="connsiteX4" fmla="*/ 3853382 w 4168321"/>
                <a:gd name="connsiteY4" fmla="*/ 8507821 h 8896913"/>
                <a:gd name="connsiteX5" fmla="*/ 2892679 w 4168321"/>
                <a:gd name="connsiteY5" fmla="*/ 4531667 h 8896913"/>
                <a:gd name="connsiteX6" fmla="*/ 445914 w 4168321"/>
                <a:gd name="connsiteY6" fmla="*/ 0 h 8896913"/>
                <a:gd name="connsiteX0" fmla="*/ 509951 w 4232358"/>
                <a:gd name="connsiteY0" fmla="*/ 0 h 8896913"/>
                <a:gd name="connsiteX1" fmla="*/ 381748 w 4232358"/>
                <a:gd name="connsiteY1" fmla="*/ 53276 h 8896913"/>
                <a:gd name="connsiteX2" fmla="*/ 1946105 w 4232358"/>
                <a:gd name="connsiteY2" fmla="*/ 5285145 h 8896913"/>
                <a:gd name="connsiteX3" fmla="*/ 2610984 w 4232358"/>
                <a:gd name="connsiteY3" fmla="*/ 8896913 h 8896913"/>
                <a:gd name="connsiteX4" fmla="*/ 3917419 w 4232358"/>
                <a:gd name="connsiteY4" fmla="*/ 8507821 h 8896913"/>
                <a:gd name="connsiteX5" fmla="*/ 2956716 w 4232358"/>
                <a:gd name="connsiteY5" fmla="*/ 4531667 h 8896913"/>
                <a:gd name="connsiteX6" fmla="*/ 509951 w 4232358"/>
                <a:gd name="connsiteY6" fmla="*/ 0 h 8896913"/>
                <a:gd name="connsiteX0" fmla="*/ 192745 w 3915152"/>
                <a:gd name="connsiteY0" fmla="*/ 0 h 8896913"/>
                <a:gd name="connsiteX1" fmla="*/ 64542 w 3915152"/>
                <a:gd name="connsiteY1" fmla="*/ 53276 h 8896913"/>
                <a:gd name="connsiteX2" fmla="*/ 2293778 w 3915152"/>
                <a:gd name="connsiteY2" fmla="*/ 8896913 h 8896913"/>
                <a:gd name="connsiteX3" fmla="*/ 3600213 w 3915152"/>
                <a:gd name="connsiteY3" fmla="*/ 8507821 h 8896913"/>
                <a:gd name="connsiteX4" fmla="*/ 2639510 w 3915152"/>
                <a:gd name="connsiteY4" fmla="*/ 4531667 h 8896913"/>
                <a:gd name="connsiteX5" fmla="*/ 192745 w 3915152"/>
                <a:gd name="connsiteY5" fmla="*/ 0 h 8896913"/>
                <a:gd name="connsiteX0" fmla="*/ 128203 w 3850610"/>
                <a:gd name="connsiteY0" fmla="*/ 0 h 8896913"/>
                <a:gd name="connsiteX1" fmla="*/ 0 w 3850610"/>
                <a:gd name="connsiteY1" fmla="*/ 53276 h 8896913"/>
                <a:gd name="connsiteX2" fmla="*/ 2229236 w 3850610"/>
                <a:gd name="connsiteY2" fmla="*/ 8896913 h 8896913"/>
                <a:gd name="connsiteX3" fmla="*/ 3535671 w 3850610"/>
                <a:gd name="connsiteY3" fmla="*/ 8507821 h 8896913"/>
                <a:gd name="connsiteX4" fmla="*/ 2574968 w 3850610"/>
                <a:gd name="connsiteY4" fmla="*/ 4531667 h 8896913"/>
                <a:gd name="connsiteX5" fmla="*/ 128203 w 3850610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64332 w 3571800"/>
                <a:gd name="connsiteY0" fmla="*/ 0 h 8896913"/>
                <a:gd name="connsiteX1" fmla="*/ 0 w 3571800"/>
                <a:gd name="connsiteY1" fmla="*/ 31271 h 8896913"/>
                <a:gd name="connsiteX2" fmla="*/ 2265365 w 3571800"/>
                <a:gd name="connsiteY2" fmla="*/ 8896913 h 8896913"/>
                <a:gd name="connsiteX3" fmla="*/ 3571800 w 3571800"/>
                <a:gd name="connsiteY3" fmla="*/ 8507821 h 8896913"/>
                <a:gd name="connsiteX4" fmla="*/ 2665988 w 3571800"/>
                <a:gd name="connsiteY4" fmla="*/ 3827397 h 8896913"/>
                <a:gd name="connsiteX5" fmla="*/ 164332 w 3571800"/>
                <a:gd name="connsiteY5" fmla="*/ 0 h 8896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71800" h="8896913">
                  <a:moveTo>
                    <a:pt x="164332" y="0"/>
                  </a:moveTo>
                  <a:lnTo>
                    <a:pt x="0" y="31271"/>
                  </a:lnTo>
                  <a:cubicBezTo>
                    <a:pt x="350172" y="1514090"/>
                    <a:pt x="1676087" y="7487822"/>
                    <a:pt x="2265365" y="8896913"/>
                  </a:cubicBezTo>
                  <a:lnTo>
                    <a:pt x="3571800" y="8507821"/>
                  </a:lnTo>
                  <a:cubicBezTo>
                    <a:pt x="3036553" y="6682818"/>
                    <a:pt x="4168320" y="6104029"/>
                    <a:pt x="2665988" y="3827397"/>
                  </a:cubicBezTo>
                  <a:cubicBezTo>
                    <a:pt x="1652017" y="2416566"/>
                    <a:pt x="447622" y="1672663"/>
                    <a:pt x="164332" y="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3600000"/>
              </a:lightRig>
            </a:scene3d>
            <a:sp3d prstMaterial="metal">
              <a:bevelT w="2349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6394068" y="481180"/>
              <a:ext cx="2749932" cy="3166048"/>
              <a:chOff x="6394068" y="481180"/>
              <a:chExt cx="2749932" cy="3166048"/>
            </a:xfrm>
            <a:effectLst>
              <a:outerShdw blurRad="139700" dist="1143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3" name="Полилиния 22"/>
              <p:cNvSpPr/>
              <p:nvPr/>
            </p:nvSpPr>
            <p:spPr>
              <a:xfrm>
                <a:off x="6394068" y="481180"/>
                <a:ext cx="2749932" cy="3166048"/>
              </a:xfrm>
              <a:custGeom>
                <a:avLst/>
                <a:gdLst>
                  <a:gd name="connsiteX0" fmla="*/ 2914650 w 2952750"/>
                  <a:gd name="connsiteY0" fmla="*/ 38100 h 3086100"/>
                  <a:gd name="connsiteX1" fmla="*/ 0 w 2952750"/>
                  <a:gd name="connsiteY1" fmla="*/ 2952750 h 3086100"/>
                  <a:gd name="connsiteX2" fmla="*/ 2171700 w 2952750"/>
                  <a:gd name="connsiteY2" fmla="*/ 3086100 h 3086100"/>
                  <a:gd name="connsiteX3" fmla="*/ 2952750 w 2952750"/>
                  <a:gd name="connsiteY3" fmla="*/ 0 h 3086100"/>
                  <a:gd name="connsiteX4" fmla="*/ 2914650 w 295275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143250 w 3924300"/>
                  <a:gd name="connsiteY2" fmla="*/ 3086100 h 3086100"/>
                  <a:gd name="connsiteX3" fmla="*/ 3924300 w 3924300"/>
                  <a:gd name="connsiteY3" fmla="*/ 0 h 3086100"/>
                  <a:gd name="connsiteX4" fmla="*/ 3886200 w 392430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143250 w 3924300"/>
                  <a:gd name="connsiteY2" fmla="*/ 3086100 h 3086100"/>
                  <a:gd name="connsiteX3" fmla="*/ 3924300 w 3924300"/>
                  <a:gd name="connsiteY3" fmla="*/ 0 h 3086100"/>
                  <a:gd name="connsiteX4" fmla="*/ 3886200 w 392430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886200 w 3924300"/>
                  <a:gd name="connsiteY2" fmla="*/ 190500 h 3086100"/>
                  <a:gd name="connsiteX3" fmla="*/ 3143250 w 3924300"/>
                  <a:gd name="connsiteY3" fmla="*/ 3086100 h 3086100"/>
                  <a:gd name="connsiteX4" fmla="*/ 3924300 w 3924300"/>
                  <a:gd name="connsiteY4" fmla="*/ 0 h 3086100"/>
                  <a:gd name="connsiteX5" fmla="*/ 3886200 w 3924300"/>
                  <a:gd name="connsiteY5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886200 w 3924300"/>
                  <a:gd name="connsiteY2" fmla="*/ 190500 h 3086100"/>
                  <a:gd name="connsiteX3" fmla="*/ 3143250 w 3924300"/>
                  <a:gd name="connsiteY3" fmla="*/ 3086100 h 3086100"/>
                  <a:gd name="connsiteX4" fmla="*/ 3924300 w 3924300"/>
                  <a:gd name="connsiteY4" fmla="*/ 0 h 3086100"/>
                  <a:gd name="connsiteX5" fmla="*/ 3886200 w 3924300"/>
                  <a:gd name="connsiteY5" fmla="*/ 38100 h 3086100"/>
                  <a:gd name="connsiteX0" fmla="*/ 4424835 w 4462935"/>
                  <a:gd name="connsiteY0" fmla="*/ 38100 h 3086100"/>
                  <a:gd name="connsiteX1" fmla="*/ 538635 w 4462935"/>
                  <a:gd name="connsiteY1" fmla="*/ 2838450 h 3086100"/>
                  <a:gd name="connsiteX2" fmla="*/ 4424835 w 4462935"/>
                  <a:gd name="connsiteY2" fmla="*/ 190500 h 3086100"/>
                  <a:gd name="connsiteX3" fmla="*/ 3681885 w 4462935"/>
                  <a:gd name="connsiteY3" fmla="*/ 3086100 h 3086100"/>
                  <a:gd name="connsiteX4" fmla="*/ 4462935 w 4462935"/>
                  <a:gd name="connsiteY4" fmla="*/ 0 h 3086100"/>
                  <a:gd name="connsiteX5" fmla="*/ 4424835 w 4462935"/>
                  <a:gd name="connsiteY5" fmla="*/ 38100 h 3086100"/>
                  <a:gd name="connsiteX0" fmla="*/ 4563456 w 4601556"/>
                  <a:gd name="connsiteY0" fmla="*/ 38100 h 3086100"/>
                  <a:gd name="connsiteX1" fmla="*/ 677256 w 4601556"/>
                  <a:gd name="connsiteY1" fmla="*/ 2838450 h 3086100"/>
                  <a:gd name="connsiteX2" fmla="*/ 4563456 w 4601556"/>
                  <a:gd name="connsiteY2" fmla="*/ 190500 h 3086100"/>
                  <a:gd name="connsiteX3" fmla="*/ 3820506 w 4601556"/>
                  <a:gd name="connsiteY3" fmla="*/ 3086100 h 3086100"/>
                  <a:gd name="connsiteX4" fmla="*/ 4601556 w 4601556"/>
                  <a:gd name="connsiteY4" fmla="*/ 0 h 3086100"/>
                  <a:gd name="connsiteX5" fmla="*/ 4563456 w 4601556"/>
                  <a:gd name="connsiteY5" fmla="*/ 38100 h 3086100"/>
                  <a:gd name="connsiteX0" fmla="*/ 3550191 w 3588291"/>
                  <a:gd name="connsiteY0" fmla="*/ 38100 h 3714750"/>
                  <a:gd name="connsiteX1" fmla="*/ 787941 w 3588291"/>
                  <a:gd name="connsiteY1" fmla="*/ 3714750 h 3714750"/>
                  <a:gd name="connsiteX2" fmla="*/ 3550191 w 3588291"/>
                  <a:gd name="connsiteY2" fmla="*/ 190500 h 3714750"/>
                  <a:gd name="connsiteX3" fmla="*/ 2807241 w 3588291"/>
                  <a:gd name="connsiteY3" fmla="*/ 3086100 h 3714750"/>
                  <a:gd name="connsiteX4" fmla="*/ 3588291 w 3588291"/>
                  <a:gd name="connsiteY4" fmla="*/ 0 h 3714750"/>
                  <a:gd name="connsiteX5" fmla="*/ 3550191 w 3588291"/>
                  <a:gd name="connsiteY5" fmla="*/ 38100 h 3714750"/>
                  <a:gd name="connsiteX0" fmla="*/ 3550191 w 3588291"/>
                  <a:gd name="connsiteY0" fmla="*/ 38100 h 3714750"/>
                  <a:gd name="connsiteX1" fmla="*/ 787941 w 3588291"/>
                  <a:gd name="connsiteY1" fmla="*/ 3714750 h 3714750"/>
                  <a:gd name="connsiteX2" fmla="*/ 3550191 w 3588291"/>
                  <a:gd name="connsiteY2" fmla="*/ 190500 h 3714750"/>
                  <a:gd name="connsiteX3" fmla="*/ 2807241 w 3588291"/>
                  <a:gd name="connsiteY3" fmla="*/ 3086100 h 3714750"/>
                  <a:gd name="connsiteX4" fmla="*/ 3588291 w 3588291"/>
                  <a:gd name="connsiteY4" fmla="*/ 0 h 3714750"/>
                  <a:gd name="connsiteX5" fmla="*/ 3550191 w 3588291"/>
                  <a:gd name="connsiteY5" fmla="*/ 38100 h 3714750"/>
                  <a:gd name="connsiteX0" fmla="*/ 3252162 w 3290262"/>
                  <a:gd name="connsiteY0" fmla="*/ 38100 h 3714750"/>
                  <a:gd name="connsiteX1" fmla="*/ 489912 w 3290262"/>
                  <a:gd name="connsiteY1" fmla="*/ 3714750 h 3714750"/>
                  <a:gd name="connsiteX2" fmla="*/ 3252162 w 3290262"/>
                  <a:gd name="connsiteY2" fmla="*/ 190500 h 3714750"/>
                  <a:gd name="connsiteX3" fmla="*/ 2509212 w 3290262"/>
                  <a:gd name="connsiteY3" fmla="*/ 3086100 h 3714750"/>
                  <a:gd name="connsiteX4" fmla="*/ 3290262 w 3290262"/>
                  <a:gd name="connsiteY4" fmla="*/ 0 h 3714750"/>
                  <a:gd name="connsiteX5" fmla="*/ 3252162 w 3290262"/>
                  <a:gd name="connsiteY5" fmla="*/ 38100 h 3714750"/>
                  <a:gd name="connsiteX0" fmla="*/ 3228144 w 3513894"/>
                  <a:gd name="connsiteY0" fmla="*/ 5807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28144 w 3513894"/>
                  <a:gd name="connsiteY5" fmla="*/ 58070 h 3734720"/>
                  <a:gd name="connsiteX0" fmla="*/ 3247194 w 3513894"/>
                  <a:gd name="connsiteY0" fmla="*/ 19142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47194 w 3513894"/>
                  <a:gd name="connsiteY5" fmla="*/ 191420 h 3734720"/>
                  <a:gd name="connsiteX0" fmla="*/ 3247194 w 3513894"/>
                  <a:gd name="connsiteY0" fmla="*/ 19142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47194 w 3513894"/>
                  <a:gd name="connsiteY5" fmla="*/ 191420 h 3734720"/>
                  <a:gd name="connsiteX0" fmla="*/ 2985462 w 3252162"/>
                  <a:gd name="connsiteY0" fmla="*/ 200397 h 3115047"/>
                  <a:gd name="connsiteX1" fmla="*/ 489912 w 3252162"/>
                  <a:gd name="connsiteY1" fmla="*/ 2543547 h 3115047"/>
                  <a:gd name="connsiteX2" fmla="*/ 3252162 w 3252162"/>
                  <a:gd name="connsiteY2" fmla="*/ 9897 h 3115047"/>
                  <a:gd name="connsiteX3" fmla="*/ 2223462 w 3252162"/>
                  <a:gd name="connsiteY3" fmla="*/ 3115047 h 3115047"/>
                  <a:gd name="connsiteX4" fmla="*/ 3004512 w 3252162"/>
                  <a:gd name="connsiteY4" fmla="*/ 28947 h 3115047"/>
                  <a:gd name="connsiteX5" fmla="*/ 2985462 w 3252162"/>
                  <a:gd name="connsiteY5" fmla="*/ 200397 h 3115047"/>
                  <a:gd name="connsiteX0" fmla="*/ 2985462 w 3252162"/>
                  <a:gd name="connsiteY0" fmla="*/ 200397 h 3115047"/>
                  <a:gd name="connsiteX1" fmla="*/ 489912 w 3252162"/>
                  <a:gd name="connsiteY1" fmla="*/ 2543547 h 3115047"/>
                  <a:gd name="connsiteX2" fmla="*/ 3252162 w 3252162"/>
                  <a:gd name="connsiteY2" fmla="*/ 9897 h 3115047"/>
                  <a:gd name="connsiteX3" fmla="*/ 2223462 w 3252162"/>
                  <a:gd name="connsiteY3" fmla="*/ 3115047 h 3115047"/>
                  <a:gd name="connsiteX4" fmla="*/ 3004512 w 3252162"/>
                  <a:gd name="connsiteY4" fmla="*/ 28947 h 3115047"/>
                  <a:gd name="connsiteX5" fmla="*/ 2985462 w 3252162"/>
                  <a:gd name="connsiteY5" fmla="*/ 200397 h 3115047"/>
                  <a:gd name="connsiteX0" fmla="*/ 2619284 w 2885984"/>
                  <a:gd name="connsiteY0" fmla="*/ 193733 h 3108383"/>
                  <a:gd name="connsiteX1" fmla="*/ 123734 w 2885984"/>
                  <a:gd name="connsiteY1" fmla="*/ 2536883 h 3108383"/>
                  <a:gd name="connsiteX2" fmla="*/ 2885984 w 2885984"/>
                  <a:gd name="connsiteY2" fmla="*/ 3233 h 3108383"/>
                  <a:gd name="connsiteX3" fmla="*/ 1857284 w 2885984"/>
                  <a:gd name="connsiteY3" fmla="*/ 3108383 h 3108383"/>
                  <a:gd name="connsiteX4" fmla="*/ 2638334 w 2885984"/>
                  <a:gd name="connsiteY4" fmla="*/ 22283 h 3108383"/>
                  <a:gd name="connsiteX5" fmla="*/ 2619284 w 2885984"/>
                  <a:gd name="connsiteY5" fmla="*/ 193733 h 3108383"/>
                  <a:gd name="connsiteX0" fmla="*/ 2638334 w 2885984"/>
                  <a:gd name="connsiteY0" fmla="*/ 22283 h 3108383"/>
                  <a:gd name="connsiteX1" fmla="*/ 123734 w 2885984"/>
                  <a:gd name="connsiteY1" fmla="*/ 2536883 h 3108383"/>
                  <a:gd name="connsiteX2" fmla="*/ 2885984 w 2885984"/>
                  <a:gd name="connsiteY2" fmla="*/ 3233 h 3108383"/>
                  <a:gd name="connsiteX3" fmla="*/ 1857284 w 2885984"/>
                  <a:gd name="connsiteY3" fmla="*/ 3108383 h 3108383"/>
                  <a:gd name="connsiteX4" fmla="*/ 2638334 w 2885984"/>
                  <a:gd name="connsiteY4" fmla="*/ 22283 h 3108383"/>
                  <a:gd name="connsiteX0" fmla="*/ 2638334 w 3113196"/>
                  <a:gd name="connsiteY0" fmla="*/ 325176 h 2839776"/>
                  <a:gd name="connsiteX1" fmla="*/ 123734 w 3113196"/>
                  <a:gd name="connsiteY1" fmla="*/ 2839776 h 2839776"/>
                  <a:gd name="connsiteX2" fmla="*/ 2885984 w 3113196"/>
                  <a:gd name="connsiteY2" fmla="*/ 306126 h 2839776"/>
                  <a:gd name="connsiteX3" fmla="*/ 2638334 w 3113196"/>
                  <a:gd name="connsiteY3" fmla="*/ 325176 h 2839776"/>
                  <a:gd name="connsiteX0" fmla="*/ 2638334 w 2885984"/>
                  <a:gd name="connsiteY0" fmla="*/ 62045 h 2576645"/>
                  <a:gd name="connsiteX1" fmla="*/ 123734 w 2885984"/>
                  <a:gd name="connsiteY1" fmla="*/ 2576645 h 2576645"/>
                  <a:gd name="connsiteX2" fmla="*/ 2885984 w 2885984"/>
                  <a:gd name="connsiteY2" fmla="*/ 42995 h 2576645"/>
                  <a:gd name="connsiteX3" fmla="*/ 2638334 w 2885984"/>
                  <a:gd name="connsiteY3" fmla="*/ 62045 h 2576645"/>
                  <a:gd name="connsiteX0" fmla="*/ 2514600 w 2514600"/>
                  <a:gd name="connsiteY0" fmla="*/ 0 h 2514600"/>
                  <a:gd name="connsiteX1" fmla="*/ 0 w 2514600"/>
                  <a:gd name="connsiteY1" fmla="*/ 2514600 h 2514600"/>
                  <a:gd name="connsiteX2" fmla="*/ 2514600 w 2514600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69404" h="2514600">
                    <a:moveTo>
                      <a:pt x="2569404" y="0"/>
                    </a:moveTo>
                    <a:cubicBezTo>
                      <a:pt x="1731204" y="838200"/>
                      <a:pt x="-364296" y="800100"/>
                      <a:pt x="54804" y="2514600"/>
                    </a:cubicBezTo>
                    <a:cubicBezTo>
                      <a:pt x="-21396" y="990600"/>
                      <a:pt x="2219417" y="810673"/>
                      <a:pt x="2569404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олилиния 23"/>
              <p:cNvSpPr/>
              <p:nvPr/>
            </p:nvSpPr>
            <p:spPr>
              <a:xfrm>
                <a:off x="7437360" y="2231840"/>
                <a:ext cx="1268489" cy="870320"/>
              </a:xfrm>
              <a:custGeom>
                <a:avLst/>
                <a:gdLst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3" fmla="*/ 0 w 1009650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258839 w 1268489"/>
                  <a:gd name="connsiteY0" fmla="*/ 870320 h 870320"/>
                  <a:gd name="connsiteX1" fmla="*/ 1268489 w 1268489"/>
                  <a:gd name="connsiteY1" fmla="*/ 298820 h 870320"/>
                  <a:gd name="connsiteX2" fmla="*/ 468389 w 1268489"/>
                  <a:gd name="connsiteY2" fmla="*/ 13070 h 870320"/>
                  <a:gd name="connsiteX3" fmla="*/ 258839 w 1268489"/>
                  <a:gd name="connsiteY3" fmla="*/ 870320 h 87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8489" h="870320">
                    <a:moveTo>
                      <a:pt x="258839" y="870320"/>
                    </a:moveTo>
                    <a:cubicBezTo>
                      <a:pt x="277889" y="362320"/>
                      <a:pt x="931939" y="489320"/>
                      <a:pt x="1268489" y="298820"/>
                    </a:cubicBezTo>
                    <a:lnTo>
                      <a:pt x="468389" y="13070"/>
                    </a:lnTo>
                    <a:cubicBezTo>
                      <a:pt x="93739" y="-69480"/>
                      <a:pt x="-255511" y="241670"/>
                      <a:pt x="258839" y="87032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6804247" y="2989943"/>
              <a:ext cx="1935357" cy="2630356"/>
              <a:chOff x="6804247" y="2989943"/>
              <a:chExt cx="1935357" cy="2630356"/>
            </a:xfrm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1" name="Полилиния 20"/>
              <p:cNvSpPr/>
              <p:nvPr/>
            </p:nvSpPr>
            <p:spPr>
              <a:xfrm>
                <a:off x="6804247" y="2989943"/>
                <a:ext cx="1935357" cy="1519178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Полилиния 21"/>
              <p:cNvSpPr/>
              <p:nvPr/>
            </p:nvSpPr>
            <p:spPr>
              <a:xfrm rot="16513135" flipH="1">
                <a:off x="7195453" y="4558086"/>
                <a:ext cx="1170704" cy="953721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185390" y="3243716"/>
              <a:ext cx="3590585" cy="5620207"/>
              <a:chOff x="185390" y="3243716"/>
              <a:chExt cx="3590585" cy="5620207"/>
            </a:xfrm>
            <a:effectLst>
              <a:outerShdw blurRad="241300" dist="1270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4" name="Группа 13"/>
              <p:cNvGrpSpPr/>
              <p:nvPr/>
            </p:nvGrpSpPr>
            <p:grpSpPr>
              <a:xfrm rot="730301">
                <a:off x="185390" y="3243716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9" name="Полилиния 18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20" name="Полилиния 19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5" name="Группа 14"/>
              <p:cNvGrpSpPr/>
              <p:nvPr/>
            </p:nvGrpSpPr>
            <p:grpSpPr>
              <a:xfrm rot="3587098" flipH="1">
                <a:off x="687085" y="5581915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7" name="Полилиния 16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8" name="Полилиния 17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sp>
            <p:nvSpPr>
              <p:cNvPr id="16" name="Полилиния 15"/>
              <p:cNvSpPr/>
              <p:nvPr/>
            </p:nvSpPr>
            <p:spPr>
              <a:xfrm rot="7992440" flipV="1">
                <a:off x="-100822" y="4987126"/>
                <a:ext cx="4907839" cy="2845755"/>
              </a:xfrm>
              <a:custGeom>
                <a:avLst/>
                <a:gdLst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3" fmla="*/ 0 w 1009650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258839 w 1268489"/>
                  <a:gd name="connsiteY0" fmla="*/ 870320 h 870320"/>
                  <a:gd name="connsiteX1" fmla="*/ 1268489 w 1268489"/>
                  <a:gd name="connsiteY1" fmla="*/ 298820 h 870320"/>
                  <a:gd name="connsiteX2" fmla="*/ 468389 w 1268489"/>
                  <a:gd name="connsiteY2" fmla="*/ 13070 h 870320"/>
                  <a:gd name="connsiteX3" fmla="*/ 258839 w 1268489"/>
                  <a:gd name="connsiteY3" fmla="*/ 870320 h 870320"/>
                  <a:gd name="connsiteX0" fmla="*/ 258839 w 2197403"/>
                  <a:gd name="connsiteY0" fmla="*/ 2197100 h 2197100"/>
                  <a:gd name="connsiteX1" fmla="*/ 2197403 w 2197403"/>
                  <a:gd name="connsiteY1" fmla="*/ 0 h 2197100"/>
                  <a:gd name="connsiteX2" fmla="*/ 468389 w 2197403"/>
                  <a:gd name="connsiteY2" fmla="*/ 1339850 h 2197100"/>
                  <a:gd name="connsiteX3" fmla="*/ 258839 w 219740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42621 w 2481185"/>
                  <a:gd name="connsiteY0" fmla="*/ 2197100 h 2197100"/>
                  <a:gd name="connsiteX1" fmla="*/ 2481185 w 2481185"/>
                  <a:gd name="connsiteY1" fmla="*/ 0 h 2197100"/>
                  <a:gd name="connsiteX2" fmla="*/ 244171 w 2481185"/>
                  <a:gd name="connsiteY2" fmla="*/ 381907 h 2197100"/>
                  <a:gd name="connsiteX3" fmla="*/ 542621 w 2481185"/>
                  <a:gd name="connsiteY3" fmla="*/ 2197100 h 2197100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849722 w 3049543"/>
                  <a:gd name="connsiteY0" fmla="*/ 2087856 h 2087856"/>
                  <a:gd name="connsiteX1" fmla="*/ 3049543 w 3049543"/>
                  <a:gd name="connsiteY1" fmla="*/ 93956 h 2087856"/>
                  <a:gd name="connsiteX2" fmla="*/ 159386 w 3049543"/>
                  <a:gd name="connsiteY2" fmla="*/ 214606 h 2087856"/>
                  <a:gd name="connsiteX3" fmla="*/ 849722 w 3049543"/>
                  <a:gd name="connsiteY3" fmla="*/ 2087856 h 2087856"/>
                  <a:gd name="connsiteX0" fmla="*/ 849722 w 3049543"/>
                  <a:gd name="connsiteY0" fmla="*/ 2222476 h 2222476"/>
                  <a:gd name="connsiteX1" fmla="*/ 3049543 w 3049543"/>
                  <a:gd name="connsiteY1" fmla="*/ 228576 h 2222476"/>
                  <a:gd name="connsiteX2" fmla="*/ 159386 w 3049543"/>
                  <a:gd name="connsiteY2" fmla="*/ 349226 h 2222476"/>
                  <a:gd name="connsiteX3" fmla="*/ 849722 w 3049543"/>
                  <a:gd name="connsiteY3" fmla="*/ 2222476 h 22224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3173" h="2324586">
                    <a:moveTo>
                      <a:pt x="250838" y="2324586"/>
                    </a:moveTo>
                    <a:cubicBezTo>
                      <a:pt x="237998" y="899249"/>
                      <a:pt x="764280" y="-146471"/>
                      <a:pt x="2973173" y="127486"/>
                    </a:cubicBezTo>
                    <a:cubicBezTo>
                      <a:pt x="2183959" y="-166127"/>
                      <a:pt x="1162516" y="77292"/>
                      <a:pt x="561988" y="552936"/>
                    </a:cubicBezTo>
                    <a:cubicBezTo>
                      <a:pt x="100252" y="1007414"/>
                      <a:pt x="-263512" y="1695936"/>
                      <a:pt x="250838" y="2324586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lt1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3" y="116632"/>
            <a:ext cx="5916019" cy="122413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b="1" cap="none" spc="300">
                <a:ln w="11430" cmpd="sng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pPr lvl="0"/>
            <a:r>
              <a:rPr lang="ru-RU" smtClean="0"/>
              <a:t>Зразок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1" y="2348880"/>
            <a:ext cx="4038600" cy="4156529"/>
          </a:xfrm>
          <a:solidFill>
            <a:schemeClr val="bg1">
              <a:alpha val="69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ru-RU" smtClean="0"/>
            </a:lvl1pPr>
            <a:lvl2pPr>
              <a:defRPr lang="ru-RU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lvl="0"/>
            <a:r>
              <a:rPr lang="ru-RU" smtClean="0"/>
              <a:t>Зразок тексту</a:t>
            </a:r>
          </a:p>
          <a:p>
            <a:pPr lvl="1"/>
            <a:r>
              <a:rPr lang="ru-RU" smtClean="0"/>
              <a:t>Другий рівень</a:t>
            </a:r>
          </a:p>
          <a:p>
            <a:pPr lvl="2"/>
            <a:r>
              <a:rPr lang="ru-RU" smtClean="0"/>
              <a:t>Третій рівень</a:t>
            </a:r>
          </a:p>
          <a:p>
            <a:pPr lvl="3"/>
            <a:r>
              <a:rPr lang="ru-RU" smtClean="0"/>
              <a:t>Четвертий рівень</a:t>
            </a:r>
          </a:p>
          <a:p>
            <a:pPr lvl="4"/>
            <a:r>
              <a:rPr lang="ru-RU" smtClean="0"/>
              <a:t>П'ятий рівень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4947" y="2361713"/>
            <a:ext cx="4038600" cy="4104360"/>
          </a:xfrm>
          <a:solidFill>
            <a:schemeClr val="bg1">
              <a:alpha val="69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ru-RU" smtClean="0"/>
            </a:lvl1pPr>
            <a:lvl2pPr>
              <a:defRPr lang="ru-RU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lvl="0"/>
            <a:r>
              <a:rPr lang="ru-RU" smtClean="0"/>
              <a:t>Зразок тексту</a:t>
            </a:r>
          </a:p>
          <a:p>
            <a:pPr lvl="1"/>
            <a:r>
              <a:rPr lang="ru-RU" smtClean="0"/>
              <a:t>Другий рівень</a:t>
            </a:r>
          </a:p>
          <a:p>
            <a:pPr lvl="2"/>
            <a:r>
              <a:rPr lang="ru-RU" smtClean="0"/>
              <a:t>Третій рівень</a:t>
            </a:r>
          </a:p>
          <a:p>
            <a:pPr lvl="3"/>
            <a:r>
              <a:rPr lang="ru-RU" smtClean="0"/>
              <a:t>Четвертий рівень</a:t>
            </a:r>
          </a:p>
          <a:p>
            <a:pPr lvl="4"/>
            <a:r>
              <a:rPr lang="ru-RU" smtClean="0"/>
              <a:t>П'ятий рівень</a:t>
            </a:r>
            <a:endParaRPr lang="ru-RU" dirty="0"/>
          </a:p>
        </p:txBody>
      </p:sp>
      <p:grpSp>
        <p:nvGrpSpPr>
          <p:cNvPr id="25" name="Группа 24"/>
          <p:cNvGrpSpPr/>
          <p:nvPr userDrawn="1"/>
        </p:nvGrpSpPr>
        <p:grpSpPr>
          <a:xfrm rot="7987570">
            <a:off x="2709199" y="6420659"/>
            <a:ext cx="307901" cy="450659"/>
            <a:chOff x="2857488" y="4883951"/>
            <a:chExt cx="571504" cy="903297"/>
          </a:xfrm>
        </p:grpSpPr>
        <p:sp>
          <p:nvSpPr>
            <p:cNvPr id="26" name="Овал 2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>
              <a:hlinkClick r:id="" action="ppaction://hlinkshowjump?jump=next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8" name="Прямая соединительная линия 27"/>
            <p:cNvCxnSpPr>
              <a:stCxn id="27" idx="0"/>
              <a:endCxn id="27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Овал 28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 userDrawn="1"/>
        </p:nvGrpSpPr>
        <p:grpSpPr>
          <a:xfrm rot="13759740">
            <a:off x="128706" y="6346842"/>
            <a:ext cx="307901" cy="450659"/>
            <a:chOff x="2857488" y="4883951"/>
            <a:chExt cx="571504" cy="903297"/>
          </a:xfrm>
        </p:grpSpPr>
        <p:sp>
          <p:nvSpPr>
            <p:cNvPr id="39" name="Овал 38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>
              <a:hlinkClick r:id="" action="ppaction://hlinkshowjump?jump=previous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1" name="Прямая соединительная линия 40"/>
            <p:cNvCxnSpPr>
              <a:stCxn id="40" idx="0"/>
              <a:endCxn id="40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Овал 41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 rot="4965394">
            <a:off x="8589021" y="104103"/>
            <a:ext cx="307901" cy="450659"/>
            <a:chOff x="2857488" y="4883951"/>
            <a:chExt cx="571504" cy="903297"/>
          </a:xfrm>
        </p:grpSpPr>
        <p:sp>
          <p:nvSpPr>
            <p:cNvPr id="52" name="Овал 51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>
              <a:hlinkClick r:id="" action="ppaction://hlinkshowjump?jump=endshow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4" name="Прямая соединительная линия 53"/>
            <p:cNvCxnSpPr>
              <a:stCxn id="53" idx="0"/>
              <a:endCxn id="53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Овал 54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103834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 userDrawn="1"/>
        </p:nvGrpSpPr>
        <p:grpSpPr>
          <a:xfrm>
            <a:off x="-26242" y="-1220213"/>
            <a:ext cx="9180633" cy="10084136"/>
            <a:chOff x="-26242" y="-1220213"/>
            <a:chExt cx="9180633" cy="10084136"/>
          </a:xfrm>
        </p:grpSpPr>
        <p:sp>
          <p:nvSpPr>
            <p:cNvPr id="6" name="Полилиния 5"/>
            <p:cNvSpPr/>
            <p:nvPr/>
          </p:nvSpPr>
          <p:spPr>
            <a:xfrm>
              <a:off x="10391" y="-27384"/>
              <a:ext cx="9144000" cy="2234538"/>
            </a:xfrm>
            <a:custGeom>
              <a:avLst/>
              <a:gdLst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276079"/>
                <a:gd name="connsiteX1" fmla="*/ 10391 w 9144000"/>
                <a:gd name="connsiteY1" fmla="*/ 1194954 h 2276079"/>
                <a:gd name="connsiteX2" fmla="*/ 9144000 w 9144000"/>
                <a:gd name="connsiteY2" fmla="*/ 0 h 2276079"/>
                <a:gd name="connsiteX3" fmla="*/ 9133609 w 9144000"/>
                <a:gd name="connsiteY3" fmla="*/ 550718 h 2276079"/>
                <a:gd name="connsiteX4" fmla="*/ 3574473 w 9144000"/>
                <a:gd name="connsiteY4" fmla="*/ 2275609 h 2276079"/>
                <a:gd name="connsiteX5" fmla="*/ 0 w 9144000"/>
                <a:gd name="connsiteY5" fmla="*/ 1579418 h 2276079"/>
                <a:gd name="connsiteX0" fmla="*/ 0 w 9144000"/>
                <a:gd name="connsiteY0" fmla="*/ 1579418 h 2234538"/>
                <a:gd name="connsiteX1" fmla="*/ 10391 w 9144000"/>
                <a:gd name="connsiteY1" fmla="*/ 1194954 h 2234538"/>
                <a:gd name="connsiteX2" fmla="*/ 9144000 w 9144000"/>
                <a:gd name="connsiteY2" fmla="*/ 0 h 2234538"/>
                <a:gd name="connsiteX3" fmla="*/ 9133609 w 9144000"/>
                <a:gd name="connsiteY3" fmla="*/ 550718 h 2234538"/>
                <a:gd name="connsiteX4" fmla="*/ 3418609 w 9144000"/>
                <a:gd name="connsiteY4" fmla="*/ 2234046 h 2234538"/>
                <a:gd name="connsiteX5" fmla="*/ 0 w 9144000"/>
                <a:gd name="connsiteY5" fmla="*/ 1579418 h 2234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2234538">
                  <a:moveTo>
                    <a:pt x="0" y="1579418"/>
                  </a:moveTo>
                  <a:lnTo>
                    <a:pt x="10391" y="1194954"/>
                  </a:lnTo>
                  <a:lnTo>
                    <a:pt x="9144000" y="0"/>
                  </a:lnTo>
                  <a:lnTo>
                    <a:pt x="9133609" y="550718"/>
                  </a:lnTo>
                  <a:cubicBezTo>
                    <a:pt x="6591300" y="651164"/>
                    <a:pt x="5534890" y="1998518"/>
                    <a:pt x="3418609" y="2234046"/>
                  </a:cubicBezTo>
                  <a:cubicBezTo>
                    <a:pt x="1929246" y="2258291"/>
                    <a:pt x="543790" y="1378528"/>
                    <a:pt x="0" y="157941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317500" dist="1524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9000000"/>
              </a:lightRig>
            </a:scene3d>
            <a:sp3d prstMaterial="metal">
              <a:bevelT w="2349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олилиния 6"/>
            <p:cNvSpPr/>
            <p:nvPr/>
          </p:nvSpPr>
          <p:spPr>
            <a:xfrm rot="6303356">
              <a:off x="2533853" y="-3780308"/>
              <a:ext cx="3776723" cy="8896913"/>
            </a:xfrm>
            <a:custGeom>
              <a:avLst/>
              <a:gdLst>
                <a:gd name="connsiteX0" fmla="*/ 1101437 w 1101437"/>
                <a:gd name="connsiteY0" fmla="*/ 10391 h 6889173"/>
                <a:gd name="connsiteX1" fmla="*/ 1007918 w 1101437"/>
                <a:gd name="connsiteY1" fmla="*/ 0 h 6889173"/>
                <a:gd name="connsiteX2" fmla="*/ 0 w 1101437"/>
                <a:gd name="connsiteY2" fmla="*/ 5081155 h 6889173"/>
                <a:gd name="connsiteX3" fmla="*/ 613064 w 1101437"/>
                <a:gd name="connsiteY3" fmla="*/ 6889173 h 6889173"/>
                <a:gd name="connsiteX4" fmla="*/ 665018 w 1101437"/>
                <a:gd name="connsiteY4" fmla="*/ 6889173 h 6889173"/>
                <a:gd name="connsiteX5" fmla="*/ 467591 w 1101437"/>
                <a:gd name="connsiteY5" fmla="*/ 4073237 h 6889173"/>
                <a:gd name="connsiteX6" fmla="*/ 1101437 w 1101437"/>
                <a:gd name="connsiteY6" fmla="*/ 10391 h 6889173"/>
                <a:gd name="connsiteX0" fmla="*/ 1418094 w 1418094"/>
                <a:gd name="connsiteY0" fmla="*/ 10391 h 6889173"/>
                <a:gd name="connsiteX1" fmla="*/ 1324575 w 1418094"/>
                <a:gd name="connsiteY1" fmla="*/ 0 h 6889173"/>
                <a:gd name="connsiteX2" fmla="*/ 316657 w 1418094"/>
                <a:gd name="connsiteY2" fmla="*/ 5081155 h 6889173"/>
                <a:gd name="connsiteX3" fmla="*/ 929721 w 1418094"/>
                <a:gd name="connsiteY3" fmla="*/ 6889173 h 6889173"/>
                <a:gd name="connsiteX4" fmla="*/ 981675 w 1418094"/>
                <a:gd name="connsiteY4" fmla="*/ 6889173 h 6889173"/>
                <a:gd name="connsiteX5" fmla="*/ 784248 w 1418094"/>
                <a:gd name="connsiteY5" fmla="*/ 4073237 h 6889173"/>
                <a:gd name="connsiteX6" fmla="*/ 1418094 w 1418094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3526525 w 3651103"/>
                <a:gd name="connsiteY0" fmla="*/ 415545 h 7294327"/>
                <a:gd name="connsiteX1" fmla="*/ 317711 w 3651103"/>
                <a:gd name="connsiteY1" fmla="*/ 0 h 7294327"/>
                <a:gd name="connsiteX2" fmla="*/ 2425088 w 3651103"/>
                <a:gd name="connsiteY2" fmla="*/ 5486309 h 7294327"/>
                <a:gd name="connsiteX3" fmla="*/ 3038152 w 3651103"/>
                <a:gd name="connsiteY3" fmla="*/ 7294327 h 7294327"/>
                <a:gd name="connsiteX4" fmla="*/ 3090106 w 3651103"/>
                <a:gd name="connsiteY4" fmla="*/ 7294327 h 7294327"/>
                <a:gd name="connsiteX5" fmla="*/ 2892679 w 3651103"/>
                <a:gd name="connsiteY5" fmla="*/ 4478391 h 7294327"/>
                <a:gd name="connsiteX6" fmla="*/ 3526525 w 3651103"/>
                <a:gd name="connsiteY6" fmla="*/ 415545 h 7294327"/>
                <a:gd name="connsiteX0" fmla="*/ 445914 w 3651103"/>
                <a:gd name="connsiteY0" fmla="*/ 0 h 7347603"/>
                <a:gd name="connsiteX1" fmla="*/ 317711 w 3651103"/>
                <a:gd name="connsiteY1" fmla="*/ 53276 h 7347603"/>
                <a:gd name="connsiteX2" fmla="*/ 2425088 w 3651103"/>
                <a:gd name="connsiteY2" fmla="*/ 5539585 h 7347603"/>
                <a:gd name="connsiteX3" fmla="*/ 3038152 w 3651103"/>
                <a:gd name="connsiteY3" fmla="*/ 7347603 h 7347603"/>
                <a:gd name="connsiteX4" fmla="*/ 3090106 w 3651103"/>
                <a:gd name="connsiteY4" fmla="*/ 7347603 h 7347603"/>
                <a:gd name="connsiteX5" fmla="*/ 2892679 w 3651103"/>
                <a:gd name="connsiteY5" fmla="*/ 4531667 h 7347603"/>
                <a:gd name="connsiteX6" fmla="*/ 445914 w 3651103"/>
                <a:gd name="connsiteY6" fmla="*/ 0 h 7347603"/>
                <a:gd name="connsiteX0" fmla="*/ 445914 w 3651103"/>
                <a:gd name="connsiteY0" fmla="*/ 0 h 8896913"/>
                <a:gd name="connsiteX1" fmla="*/ 317711 w 3651103"/>
                <a:gd name="connsiteY1" fmla="*/ 53276 h 8896913"/>
                <a:gd name="connsiteX2" fmla="*/ 2425088 w 3651103"/>
                <a:gd name="connsiteY2" fmla="*/ 5539585 h 8896913"/>
                <a:gd name="connsiteX3" fmla="*/ 2546947 w 3651103"/>
                <a:gd name="connsiteY3" fmla="*/ 8896913 h 8896913"/>
                <a:gd name="connsiteX4" fmla="*/ 3090106 w 3651103"/>
                <a:gd name="connsiteY4" fmla="*/ 7347603 h 8896913"/>
                <a:gd name="connsiteX5" fmla="*/ 2892679 w 3651103"/>
                <a:gd name="connsiteY5" fmla="*/ 4531667 h 8896913"/>
                <a:gd name="connsiteX6" fmla="*/ 445914 w 3651103"/>
                <a:gd name="connsiteY6" fmla="*/ 0 h 8896913"/>
                <a:gd name="connsiteX0" fmla="*/ 445914 w 4168321"/>
                <a:gd name="connsiteY0" fmla="*/ 0 h 8896913"/>
                <a:gd name="connsiteX1" fmla="*/ 317711 w 4168321"/>
                <a:gd name="connsiteY1" fmla="*/ 53276 h 8896913"/>
                <a:gd name="connsiteX2" fmla="*/ 2425088 w 4168321"/>
                <a:gd name="connsiteY2" fmla="*/ 5539585 h 8896913"/>
                <a:gd name="connsiteX3" fmla="*/ 2546947 w 4168321"/>
                <a:gd name="connsiteY3" fmla="*/ 8896913 h 8896913"/>
                <a:gd name="connsiteX4" fmla="*/ 3853382 w 4168321"/>
                <a:gd name="connsiteY4" fmla="*/ 8507821 h 8896913"/>
                <a:gd name="connsiteX5" fmla="*/ 2892679 w 4168321"/>
                <a:gd name="connsiteY5" fmla="*/ 4531667 h 8896913"/>
                <a:gd name="connsiteX6" fmla="*/ 445914 w 4168321"/>
                <a:gd name="connsiteY6" fmla="*/ 0 h 8896913"/>
                <a:gd name="connsiteX0" fmla="*/ 509951 w 4232358"/>
                <a:gd name="connsiteY0" fmla="*/ 0 h 8896913"/>
                <a:gd name="connsiteX1" fmla="*/ 381748 w 4232358"/>
                <a:gd name="connsiteY1" fmla="*/ 53276 h 8896913"/>
                <a:gd name="connsiteX2" fmla="*/ 1946105 w 4232358"/>
                <a:gd name="connsiteY2" fmla="*/ 5285145 h 8896913"/>
                <a:gd name="connsiteX3" fmla="*/ 2610984 w 4232358"/>
                <a:gd name="connsiteY3" fmla="*/ 8896913 h 8896913"/>
                <a:gd name="connsiteX4" fmla="*/ 3917419 w 4232358"/>
                <a:gd name="connsiteY4" fmla="*/ 8507821 h 8896913"/>
                <a:gd name="connsiteX5" fmla="*/ 2956716 w 4232358"/>
                <a:gd name="connsiteY5" fmla="*/ 4531667 h 8896913"/>
                <a:gd name="connsiteX6" fmla="*/ 509951 w 4232358"/>
                <a:gd name="connsiteY6" fmla="*/ 0 h 8896913"/>
                <a:gd name="connsiteX0" fmla="*/ 192745 w 3915152"/>
                <a:gd name="connsiteY0" fmla="*/ 0 h 8896913"/>
                <a:gd name="connsiteX1" fmla="*/ 64542 w 3915152"/>
                <a:gd name="connsiteY1" fmla="*/ 53276 h 8896913"/>
                <a:gd name="connsiteX2" fmla="*/ 2293778 w 3915152"/>
                <a:gd name="connsiteY2" fmla="*/ 8896913 h 8896913"/>
                <a:gd name="connsiteX3" fmla="*/ 3600213 w 3915152"/>
                <a:gd name="connsiteY3" fmla="*/ 8507821 h 8896913"/>
                <a:gd name="connsiteX4" fmla="*/ 2639510 w 3915152"/>
                <a:gd name="connsiteY4" fmla="*/ 4531667 h 8896913"/>
                <a:gd name="connsiteX5" fmla="*/ 192745 w 3915152"/>
                <a:gd name="connsiteY5" fmla="*/ 0 h 8896913"/>
                <a:gd name="connsiteX0" fmla="*/ 128203 w 3850610"/>
                <a:gd name="connsiteY0" fmla="*/ 0 h 8896913"/>
                <a:gd name="connsiteX1" fmla="*/ 0 w 3850610"/>
                <a:gd name="connsiteY1" fmla="*/ 53276 h 8896913"/>
                <a:gd name="connsiteX2" fmla="*/ 2229236 w 3850610"/>
                <a:gd name="connsiteY2" fmla="*/ 8896913 h 8896913"/>
                <a:gd name="connsiteX3" fmla="*/ 3535671 w 3850610"/>
                <a:gd name="connsiteY3" fmla="*/ 8507821 h 8896913"/>
                <a:gd name="connsiteX4" fmla="*/ 2574968 w 3850610"/>
                <a:gd name="connsiteY4" fmla="*/ 4531667 h 8896913"/>
                <a:gd name="connsiteX5" fmla="*/ 128203 w 3850610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64332 w 3571800"/>
                <a:gd name="connsiteY0" fmla="*/ 0 h 8896913"/>
                <a:gd name="connsiteX1" fmla="*/ 0 w 3571800"/>
                <a:gd name="connsiteY1" fmla="*/ 31271 h 8896913"/>
                <a:gd name="connsiteX2" fmla="*/ 2265365 w 3571800"/>
                <a:gd name="connsiteY2" fmla="*/ 8896913 h 8896913"/>
                <a:gd name="connsiteX3" fmla="*/ 3571800 w 3571800"/>
                <a:gd name="connsiteY3" fmla="*/ 8507821 h 8896913"/>
                <a:gd name="connsiteX4" fmla="*/ 2665988 w 3571800"/>
                <a:gd name="connsiteY4" fmla="*/ 3827397 h 8896913"/>
                <a:gd name="connsiteX5" fmla="*/ 164332 w 3571800"/>
                <a:gd name="connsiteY5" fmla="*/ 0 h 8896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71800" h="8896913">
                  <a:moveTo>
                    <a:pt x="164332" y="0"/>
                  </a:moveTo>
                  <a:lnTo>
                    <a:pt x="0" y="31271"/>
                  </a:lnTo>
                  <a:cubicBezTo>
                    <a:pt x="350172" y="1514090"/>
                    <a:pt x="1676087" y="7487822"/>
                    <a:pt x="2265365" y="8896913"/>
                  </a:cubicBezTo>
                  <a:lnTo>
                    <a:pt x="3571800" y="8507821"/>
                  </a:lnTo>
                  <a:cubicBezTo>
                    <a:pt x="3036553" y="6682818"/>
                    <a:pt x="4168320" y="6104029"/>
                    <a:pt x="2665988" y="3827397"/>
                  </a:cubicBezTo>
                  <a:cubicBezTo>
                    <a:pt x="1652017" y="2416566"/>
                    <a:pt x="447622" y="1672663"/>
                    <a:pt x="164332" y="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3600000"/>
              </a:lightRig>
            </a:scene3d>
            <a:sp3d prstMaterial="metal">
              <a:bevelT w="2349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6394068" y="481180"/>
              <a:ext cx="2749932" cy="3166048"/>
              <a:chOff x="6394068" y="481180"/>
              <a:chExt cx="2749932" cy="3166048"/>
            </a:xfrm>
            <a:effectLst>
              <a:outerShdw blurRad="139700" dist="1143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0" name="Полилиния 19"/>
              <p:cNvSpPr/>
              <p:nvPr/>
            </p:nvSpPr>
            <p:spPr>
              <a:xfrm>
                <a:off x="6394068" y="481180"/>
                <a:ext cx="2749932" cy="3166048"/>
              </a:xfrm>
              <a:custGeom>
                <a:avLst/>
                <a:gdLst>
                  <a:gd name="connsiteX0" fmla="*/ 2914650 w 2952750"/>
                  <a:gd name="connsiteY0" fmla="*/ 38100 h 3086100"/>
                  <a:gd name="connsiteX1" fmla="*/ 0 w 2952750"/>
                  <a:gd name="connsiteY1" fmla="*/ 2952750 h 3086100"/>
                  <a:gd name="connsiteX2" fmla="*/ 2171700 w 2952750"/>
                  <a:gd name="connsiteY2" fmla="*/ 3086100 h 3086100"/>
                  <a:gd name="connsiteX3" fmla="*/ 2952750 w 2952750"/>
                  <a:gd name="connsiteY3" fmla="*/ 0 h 3086100"/>
                  <a:gd name="connsiteX4" fmla="*/ 2914650 w 295275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143250 w 3924300"/>
                  <a:gd name="connsiteY2" fmla="*/ 3086100 h 3086100"/>
                  <a:gd name="connsiteX3" fmla="*/ 3924300 w 3924300"/>
                  <a:gd name="connsiteY3" fmla="*/ 0 h 3086100"/>
                  <a:gd name="connsiteX4" fmla="*/ 3886200 w 392430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143250 w 3924300"/>
                  <a:gd name="connsiteY2" fmla="*/ 3086100 h 3086100"/>
                  <a:gd name="connsiteX3" fmla="*/ 3924300 w 3924300"/>
                  <a:gd name="connsiteY3" fmla="*/ 0 h 3086100"/>
                  <a:gd name="connsiteX4" fmla="*/ 3886200 w 3924300"/>
                  <a:gd name="connsiteY4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886200 w 3924300"/>
                  <a:gd name="connsiteY2" fmla="*/ 190500 h 3086100"/>
                  <a:gd name="connsiteX3" fmla="*/ 3143250 w 3924300"/>
                  <a:gd name="connsiteY3" fmla="*/ 3086100 h 3086100"/>
                  <a:gd name="connsiteX4" fmla="*/ 3924300 w 3924300"/>
                  <a:gd name="connsiteY4" fmla="*/ 0 h 3086100"/>
                  <a:gd name="connsiteX5" fmla="*/ 3886200 w 3924300"/>
                  <a:gd name="connsiteY5" fmla="*/ 38100 h 3086100"/>
                  <a:gd name="connsiteX0" fmla="*/ 3886200 w 3924300"/>
                  <a:gd name="connsiteY0" fmla="*/ 38100 h 3086100"/>
                  <a:gd name="connsiteX1" fmla="*/ 0 w 3924300"/>
                  <a:gd name="connsiteY1" fmla="*/ 2838450 h 3086100"/>
                  <a:gd name="connsiteX2" fmla="*/ 3886200 w 3924300"/>
                  <a:gd name="connsiteY2" fmla="*/ 190500 h 3086100"/>
                  <a:gd name="connsiteX3" fmla="*/ 3143250 w 3924300"/>
                  <a:gd name="connsiteY3" fmla="*/ 3086100 h 3086100"/>
                  <a:gd name="connsiteX4" fmla="*/ 3924300 w 3924300"/>
                  <a:gd name="connsiteY4" fmla="*/ 0 h 3086100"/>
                  <a:gd name="connsiteX5" fmla="*/ 3886200 w 3924300"/>
                  <a:gd name="connsiteY5" fmla="*/ 38100 h 3086100"/>
                  <a:gd name="connsiteX0" fmla="*/ 4424835 w 4462935"/>
                  <a:gd name="connsiteY0" fmla="*/ 38100 h 3086100"/>
                  <a:gd name="connsiteX1" fmla="*/ 538635 w 4462935"/>
                  <a:gd name="connsiteY1" fmla="*/ 2838450 h 3086100"/>
                  <a:gd name="connsiteX2" fmla="*/ 4424835 w 4462935"/>
                  <a:gd name="connsiteY2" fmla="*/ 190500 h 3086100"/>
                  <a:gd name="connsiteX3" fmla="*/ 3681885 w 4462935"/>
                  <a:gd name="connsiteY3" fmla="*/ 3086100 h 3086100"/>
                  <a:gd name="connsiteX4" fmla="*/ 4462935 w 4462935"/>
                  <a:gd name="connsiteY4" fmla="*/ 0 h 3086100"/>
                  <a:gd name="connsiteX5" fmla="*/ 4424835 w 4462935"/>
                  <a:gd name="connsiteY5" fmla="*/ 38100 h 3086100"/>
                  <a:gd name="connsiteX0" fmla="*/ 4563456 w 4601556"/>
                  <a:gd name="connsiteY0" fmla="*/ 38100 h 3086100"/>
                  <a:gd name="connsiteX1" fmla="*/ 677256 w 4601556"/>
                  <a:gd name="connsiteY1" fmla="*/ 2838450 h 3086100"/>
                  <a:gd name="connsiteX2" fmla="*/ 4563456 w 4601556"/>
                  <a:gd name="connsiteY2" fmla="*/ 190500 h 3086100"/>
                  <a:gd name="connsiteX3" fmla="*/ 3820506 w 4601556"/>
                  <a:gd name="connsiteY3" fmla="*/ 3086100 h 3086100"/>
                  <a:gd name="connsiteX4" fmla="*/ 4601556 w 4601556"/>
                  <a:gd name="connsiteY4" fmla="*/ 0 h 3086100"/>
                  <a:gd name="connsiteX5" fmla="*/ 4563456 w 4601556"/>
                  <a:gd name="connsiteY5" fmla="*/ 38100 h 3086100"/>
                  <a:gd name="connsiteX0" fmla="*/ 3550191 w 3588291"/>
                  <a:gd name="connsiteY0" fmla="*/ 38100 h 3714750"/>
                  <a:gd name="connsiteX1" fmla="*/ 787941 w 3588291"/>
                  <a:gd name="connsiteY1" fmla="*/ 3714750 h 3714750"/>
                  <a:gd name="connsiteX2" fmla="*/ 3550191 w 3588291"/>
                  <a:gd name="connsiteY2" fmla="*/ 190500 h 3714750"/>
                  <a:gd name="connsiteX3" fmla="*/ 2807241 w 3588291"/>
                  <a:gd name="connsiteY3" fmla="*/ 3086100 h 3714750"/>
                  <a:gd name="connsiteX4" fmla="*/ 3588291 w 3588291"/>
                  <a:gd name="connsiteY4" fmla="*/ 0 h 3714750"/>
                  <a:gd name="connsiteX5" fmla="*/ 3550191 w 3588291"/>
                  <a:gd name="connsiteY5" fmla="*/ 38100 h 3714750"/>
                  <a:gd name="connsiteX0" fmla="*/ 3550191 w 3588291"/>
                  <a:gd name="connsiteY0" fmla="*/ 38100 h 3714750"/>
                  <a:gd name="connsiteX1" fmla="*/ 787941 w 3588291"/>
                  <a:gd name="connsiteY1" fmla="*/ 3714750 h 3714750"/>
                  <a:gd name="connsiteX2" fmla="*/ 3550191 w 3588291"/>
                  <a:gd name="connsiteY2" fmla="*/ 190500 h 3714750"/>
                  <a:gd name="connsiteX3" fmla="*/ 2807241 w 3588291"/>
                  <a:gd name="connsiteY3" fmla="*/ 3086100 h 3714750"/>
                  <a:gd name="connsiteX4" fmla="*/ 3588291 w 3588291"/>
                  <a:gd name="connsiteY4" fmla="*/ 0 h 3714750"/>
                  <a:gd name="connsiteX5" fmla="*/ 3550191 w 3588291"/>
                  <a:gd name="connsiteY5" fmla="*/ 38100 h 3714750"/>
                  <a:gd name="connsiteX0" fmla="*/ 3252162 w 3290262"/>
                  <a:gd name="connsiteY0" fmla="*/ 38100 h 3714750"/>
                  <a:gd name="connsiteX1" fmla="*/ 489912 w 3290262"/>
                  <a:gd name="connsiteY1" fmla="*/ 3714750 h 3714750"/>
                  <a:gd name="connsiteX2" fmla="*/ 3252162 w 3290262"/>
                  <a:gd name="connsiteY2" fmla="*/ 190500 h 3714750"/>
                  <a:gd name="connsiteX3" fmla="*/ 2509212 w 3290262"/>
                  <a:gd name="connsiteY3" fmla="*/ 3086100 h 3714750"/>
                  <a:gd name="connsiteX4" fmla="*/ 3290262 w 3290262"/>
                  <a:gd name="connsiteY4" fmla="*/ 0 h 3714750"/>
                  <a:gd name="connsiteX5" fmla="*/ 3252162 w 3290262"/>
                  <a:gd name="connsiteY5" fmla="*/ 38100 h 3714750"/>
                  <a:gd name="connsiteX0" fmla="*/ 3228144 w 3513894"/>
                  <a:gd name="connsiteY0" fmla="*/ 5807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28144 w 3513894"/>
                  <a:gd name="connsiteY5" fmla="*/ 58070 h 3734720"/>
                  <a:gd name="connsiteX0" fmla="*/ 3247194 w 3513894"/>
                  <a:gd name="connsiteY0" fmla="*/ 19142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47194 w 3513894"/>
                  <a:gd name="connsiteY5" fmla="*/ 191420 h 3734720"/>
                  <a:gd name="connsiteX0" fmla="*/ 3247194 w 3513894"/>
                  <a:gd name="connsiteY0" fmla="*/ 191420 h 3734720"/>
                  <a:gd name="connsiteX1" fmla="*/ 465894 w 3513894"/>
                  <a:gd name="connsiteY1" fmla="*/ 3734720 h 3734720"/>
                  <a:gd name="connsiteX2" fmla="*/ 3513894 w 3513894"/>
                  <a:gd name="connsiteY2" fmla="*/ 920 h 3734720"/>
                  <a:gd name="connsiteX3" fmla="*/ 2485194 w 3513894"/>
                  <a:gd name="connsiteY3" fmla="*/ 3106070 h 3734720"/>
                  <a:gd name="connsiteX4" fmla="*/ 3266244 w 3513894"/>
                  <a:gd name="connsiteY4" fmla="*/ 19970 h 3734720"/>
                  <a:gd name="connsiteX5" fmla="*/ 3247194 w 3513894"/>
                  <a:gd name="connsiteY5" fmla="*/ 191420 h 3734720"/>
                  <a:gd name="connsiteX0" fmla="*/ 2985462 w 3252162"/>
                  <a:gd name="connsiteY0" fmla="*/ 200397 h 3115047"/>
                  <a:gd name="connsiteX1" fmla="*/ 489912 w 3252162"/>
                  <a:gd name="connsiteY1" fmla="*/ 2543547 h 3115047"/>
                  <a:gd name="connsiteX2" fmla="*/ 3252162 w 3252162"/>
                  <a:gd name="connsiteY2" fmla="*/ 9897 h 3115047"/>
                  <a:gd name="connsiteX3" fmla="*/ 2223462 w 3252162"/>
                  <a:gd name="connsiteY3" fmla="*/ 3115047 h 3115047"/>
                  <a:gd name="connsiteX4" fmla="*/ 3004512 w 3252162"/>
                  <a:gd name="connsiteY4" fmla="*/ 28947 h 3115047"/>
                  <a:gd name="connsiteX5" fmla="*/ 2985462 w 3252162"/>
                  <a:gd name="connsiteY5" fmla="*/ 200397 h 3115047"/>
                  <a:gd name="connsiteX0" fmla="*/ 2985462 w 3252162"/>
                  <a:gd name="connsiteY0" fmla="*/ 200397 h 3115047"/>
                  <a:gd name="connsiteX1" fmla="*/ 489912 w 3252162"/>
                  <a:gd name="connsiteY1" fmla="*/ 2543547 h 3115047"/>
                  <a:gd name="connsiteX2" fmla="*/ 3252162 w 3252162"/>
                  <a:gd name="connsiteY2" fmla="*/ 9897 h 3115047"/>
                  <a:gd name="connsiteX3" fmla="*/ 2223462 w 3252162"/>
                  <a:gd name="connsiteY3" fmla="*/ 3115047 h 3115047"/>
                  <a:gd name="connsiteX4" fmla="*/ 3004512 w 3252162"/>
                  <a:gd name="connsiteY4" fmla="*/ 28947 h 3115047"/>
                  <a:gd name="connsiteX5" fmla="*/ 2985462 w 3252162"/>
                  <a:gd name="connsiteY5" fmla="*/ 200397 h 3115047"/>
                  <a:gd name="connsiteX0" fmla="*/ 2619284 w 2885984"/>
                  <a:gd name="connsiteY0" fmla="*/ 193733 h 3108383"/>
                  <a:gd name="connsiteX1" fmla="*/ 123734 w 2885984"/>
                  <a:gd name="connsiteY1" fmla="*/ 2536883 h 3108383"/>
                  <a:gd name="connsiteX2" fmla="*/ 2885984 w 2885984"/>
                  <a:gd name="connsiteY2" fmla="*/ 3233 h 3108383"/>
                  <a:gd name="connsiteX3" fmla="*/ 1857284 w 2885984"/>
                  <a:gd name="connsiteY3" fmla="*/ 3108383 h 3108383"/>
                  <a:gd name="connsiteX4" fmla="*/ 2638334 w 2885984"/>
                  <a:gd name="connsiteY4" fmla="*/ 22283 h 3108383"/>
                  <a:gd name="connsiteX5" fmla="*/ 2619284 w 2885984"/>
                  <a:gd name="connsiteY5" fmla="*/ 193733 h 3108383"/>
                  <a:gd name="connsiteX0" fmla="*/ 2638334 w 2885984"/>
                  <a:gd name="connsiteY0" fmla="*/ 22283 h 3108383"/>
                  <a:gd name="connsiteX1" fmla="*/ 123734 w 2885984"/>
                  <a:gd name="connsiteY1" fmla="*/ 2536883 h 3108383"/>
                  <a:gd name="connsiteX2" fmla="*/ 2885984 w 2885984"/>
                  <a:gd name="connsiteY2" fmla="*/ 3233 h 3108383"/>
                  <a:gd name="connsiteX3" fmla="*/ 1857284 w 2885984"/>
                  <a:gd name="connsiteY3" fmla="*/ 3108383 h 3108383"/>
                  <a:gd name="connsiteX4" fmla="*/ 2638334 w 2885984"/>
                  <a:gd name="connsiteY4" fmla="*/ 22283 h 3108383"/>
                  <a:gd name="connsiteX0" fmla="*/ 2638334 w 3113196"/>
                  <a:gd name="connsiteY0" fmla="*/ 325176 h 2839776"/>
                  <a:gd name="connsiteX1" fmla="*/ 123734 w 3113196"/>
                  <a:gd name="connsiteY1" fmla="*/ 2839776 h 2839776"/>
                  <a:gd name="connsiteX2" fmla="*/ 2885984 w 3113196"/>
                  <a:gd name="connsiteY2" fmla="*/ 306126 h 2839776"/>
                  <a:gd name="connsiteX3" fmla="*/ 2638334 w 3113196"/>
                  <a:gd name="connsiteY3" fmla="*/ 325176 h 2839776"/>
                  <a:gd name="connsiteX0" fmla="*/ 2638334 w 2885984"/>
                  <a:gd name="connsiteY0" fmla="*/ 62045 h 2576645"/>
                  <a:gd name="connsiteX1" fmla="*/ 123734 w 2885984"/>
                  <a:gd name="connsiteY1" fmla="*/ 2576645 h 2576645"/>
                  <a:gd name="connsiteX2" fmla="*/ 2885984 w 2885984"/>
                  <a:gd name="connsiteY2" fmla="*/ 42995 h 2576645"/>
                  <a:gd name="connsiteX3" fmla="*/ 2638334 w 2885984"/>
                  <a:gd name="connsiteY3" fmla="*/ 62045 h 2576645"/>
                  <a:gd name="connsiteX0" fmla="*/ 2514600 w 2514600"/>
                  <a:gd name="connsiteY0" fmla="*/ 0 h 2514600"/>
                  <a:gd name="connsiteX1" fmla="*/ 0 w 2514600"/>
                  <a:gd name="connsiteY1" fmla="*/ 2514600 h 2514600"/>
                  <a:gd name="connsiteX2" fmla="*/ 2514600 w 2514600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  <a:gd name="connsiteX0" fmla="*/ 2569404 w 2569404"/>
                  <a:gd name="connsiteY0" fmla="*/ 0 h 2514600"/>
                  <a:gd name="connsiteX1" fmla="*/ 54804 w 2569404"/>
                  <a:gd name="connsiteY1" fmla="*/ 2514600 h 2514600"/>
                  <a:gd name="connsiteX2" fmla="*/ 2569404 w 2569404"/>
                  <a:gd name="connsiteY2" fmla="*/ 0 h 2514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69404" h="2514600">
                    <a:moveTo>
                      <a:pt x="2569404" y="0"/>
                    </a:moveTo>
                    <a:cubicBezTo>
                      <a:pt x="1731204" y="838200"/>
                      <a:pt x="-364296" y="800100"/>
                      <a:pt x="54804" y="2514600"/>
                    </a:cubicBezTo>
                    <a:cubicBezTo>
                      <a:pt x="-21396" y="990600"/>
                      <a:pt x="2219417" y="810673"/>
                      <a:pt x="2569404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Полилиния 20"/>
              <p:cNvSpPr/>
              <p:nvPr/>
            </p:nvSpPr>
            <p:spPr>
              <a:xfrm>
                <a:off x="7437360" y="2231840"/>
                <a:ext cx="1268489" cy="870320"/>
              </a:xfrm>
              <a:custGeom>
                <a:avLst/>
                <a:gdLst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3" fmla="*/ 0 w 1009650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258839 w 1268489"/>
                  <a:gd name="connsiteY0" fmla="*/ 870320 h 870320"/>
                  <a:gd name="connsiteX1" fmla="*/ 1268489 w 1268489"/>
                  <a:gd name="connsiteY1" fmla="*/ 298820 h 870320"/>
                  <a:gd name="connsiteX2" fmla="*/ 468389 w 1268489"/>
                  <a:gd name="connsiteY2" fmla="*/ 13070 h 870320"/>
                  <a:gd name="connsiteX3" fmla="*/ 258839 w 1268489"/>
                  <a:gd name="connsiteY3" fmla="*/ 870320 h 87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8489" h="870320">
                    <a:moveTo>
                      <a:pt x="258839" y="870320"/>
                    </a:moveTo>
                    <a:cubicBezTo>
                      <a:pt x="277889" y="362320"/>
                      <a:pt x="931939" y="489320"/>
                      <a:pt x="1268489" y="298820"/>
                    </a:cubicBezTo>
                    <a:lnTo>
                      <a:pt x="468389" y="13070"/>
                    </a:lnTo>
                    <a:cubicBezTo>
                      <a:pt x="93739" y="-69480"/>
                      <a:pt x="-255511" y="241670"/>
                      <a:pt x="258839" y="87032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6804247" y="2989943"/>
              <a:ext cx="1935357" cy="2630356"/>
              <a:chOff x="6804247" y="2989943"/>
              <a:chExt cx="1935357" cy="2630356"/>
            </a:xfrm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8" name="Полилиния 17"/>
              <p:cNvSpPr/>
              <p:nvPr/>
            </p:nvSpPr>
            <p:spPr>
              <a:xfrm>
                <a:off x="6804247" y="2989943"/>
                <a:ext cx="1935357" cy="1519178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олилиния 18"/>
              <p:cNvSpPr/>
              <p:nvPr/>
            </p:nvSpPr>
            <p:spPr>
              <a:xfrm rot="16513135" flipH="1">
                <a:off x="7195453" y="4558086"/>
                <a:ext cx="1170704" cy="953721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185390" y="3243716"/>
              <a:ext cx="3590585" cy="5620207"/>
              <a:chOff x="185390" y="3243716"/>
              <a:chExt cx="3590585" cy="5620207"/>
            </a:xfrm>
            <a:effectLst>
              <a:outerShdw blurRad="241300" dist="1270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1" name="Группа 10"/>
              <p:cNvGrpSpPr/>
              <p:nvPr/>
            </p:nvGrpSpPr>
            <p:grpSpPr>
              <a:xfrm rot="730301">
                <a:off x="185390" y="3243716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6" name="Полилиния 15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7" name="Полилиния 16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3587098" flipH="1">
                <a:off x="687085" y="5581915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4" name="Полилиния 13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5" name="Полилиния 14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sp>
            <p:nvSpPr>
              <p:cNvPr id="13" name="Полилиния 12"/>
              <p:cNvSpPr/>
              <p:nvPr/>
            </p:nvSpPr>
            <p:spPr>
              <a:xfrm rot="7992440" flipV="1">
                <a:off x="-100822" y="4987126"/>
                <a:ext cx="4907839" cy="2845755"/>
              </a:xfrm>
              <a:custGeom>
                <a:avLst/>
                <a:gdLst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3" fmla="*/ 0 w 1009650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258839 w 1268489"/>
                  <a:gd name="connsiteY0" fmla="*/ 870320 h 870320"/>
                  <a:gd name="connsiteX1" fmla="*/ 1268489 w 1268489"/>
                  <a:gd name="connsiteY1" fmla="*/ 298820 h 870320"/>
                  <a:gd name="connsiteX2" fmla="*/ 468389 w 1268489"/>
                  <a:gd name="connsiteY2" fmla="*/ 13070 h 870320"/>
                  <a:gd name="connsiteX3" fmla="*/ 258839 w 1268489"/>
                  <a:gd name="connsiteY3" fmla="*/ 870320 h 870320"/>
                  <a:gd name="connsiteX0" fmla="*/ 258839 w 2197403"/>
                  <a:gd name="connsiteY0" fmla="*/ 2197100 h 2197100"/>
                  <a:gd name="connsiteX1" fmla="*/ 2197403 w 2197403"/>
                  <a:gd name="connsiteY1" fmla="*/ 0 h 2197100"/>
                  <a:gd name="connsiteX2" fmla="*/ 468389 w 2197403"/>
                  <a:gd name="connsiteY2" fmla="*/ 1339850 h 2197100"/>
                  <a:gd name="connsiteX3" fmla="*/ 258839 w 219740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42621 w 2481185"/>
                  <a:gd name="connsiteY0" fmla="*/ 2197100 h 2197100"/>
                  <a:gd name="connsiteX1" fmla="*/ 2481185 w 2481185"/>
                  <a:gd name="connsiteY1" fmla="*/ 0 h 2197100"/>
                  <a:gd name="connsiteX2" fmla="*/ 244171 w 2481185"/>
                  <a:gd name="connsiteY2" fmla="*/ 381907 h 2197100"/>
                  <a:gd name="connsiteX3" fmla="*/ 542621 w 2481185"/>
                  <a:gd name="connsiteY3" fmla="*/ 2197100 h 2197100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849722 w 3049543"/>
                  <a:gd name="connsiteY0" fmla="*/ 2087856 h 2087856"/>
                  <a:gd name="connsiteX1" fmla="*/ 3049543 w 3049543"/>
                  <a:gd name="connsiteY1" fmla="*/ 93956 h 2087856"/>
                  <a:gd name="connsiteX2" fmla="*/ 159386 w 3049543"/>
                  <a:gd name="connsiteY2" fmla="*/ 214606 h 2087856"/>
                  <a:gd name="connsiteX3" fmla="*/ 849722 w 3049543"/>
                  <a:gd name="connsiteY3" fmla="*/ 2087856 h 2087856"/>
                  <a:gd name="connsiteX0" fmla="*/ 849722 w 3049543"/>
                  <a:gd name="connsiteY0" fmla="*/ 2222476 h 2222476"/>
                  <a:gd name="connsiteX1" fmla="*/ 3049543 w 3049543"/>
                  <a:gd name="connsiteY1" fmla="*/ 228576 h 2222476"/>
                  <a:gd name="connsiteX2" fmla="*/ 159386 w 3049543"/>
                  <a:gd name="connsiteY2" fmla="*/ 349226 h 2222476"/>
                  <a:gd name="connsiteX3" fmla="*/ 849722 w 3049543"/>
                  <a:gd name="connsiteY3" fmla="*/ 2222476 h 22224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3173" h="2324586">
                    <a:moveTo>
                      <a:pt x="250838" y="2324586"/>
                    </a:moveTo>
                    <a:cubicBezTo>
                      <a:pt x="237998" y="899249"/>
                      <a:pt x="764280" y="-146471"/>
                      <a:pt x="2973173" y="127486"/>
                    </a:cubicBezTo>
                    <a:cubicBezTo>
                      <a:pt x="2183959" y="-166127"/>
                      <a:pt x="1162516" y="77292"/>
                      <a:pt x="561988" y="552936"/>
                    </a:cubicBezTo>
                    <a:cubicBezTo>
                      <a:pt x="100252" y="1007414"/>
                      <a:pt x="-263512" y="1695936"/>
                      <a:pt x="250838" y="2324586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lt1"/>
                  </a:solidFill>
                </a:endParaRPr>
              </a:p>
            </p:txBody>
          </p:sp>
        </p:grpSp>
      </p:grpSp>
      <p:grpSp>
        <p:nvGrpSpPr>
          <p:cNvPr id="22" name="Группа 21"/>
          <p:cNvGrpSpPr/>
          <p:nvPr userDrawn="1"/>
        </p:nvGrpSpPr>
        <p:grpSpPr>
          <a:xfrm rot="7987570">
            <a:off x="2709199" y="6420659"/>
            <a:ext cx="307901" cy="450659"/>
            <a:chOff x="2857488" y="4883951"/>
            <a:chExt cx="571504" cy="903297"/>
          </a:xfrm>
        </p:grpSpPr>
        <p:sp>
          <p:nvSpPr>
            <p:cNvPr id="23" name="Овал 22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>
              <a:hlinkClick r:id="" action="ppaction://hlinkshowjump?jump=next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>
              <a:stCxn id="24" idx="0"/>
              <a:endCxn id="24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Овал 25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 userDrawn="1"/>
        </p:nvGrpSpPr>
        <p:grpSpPr>
          <a:xfrm rot="13759740">
            <a:off x="128706" y="6346842"/>
            <a:ext cx="307901" cy="450659"/>
            <a:chOff x="2857488" y="4883951"/>
            <a:chExt cx="571504" cy="903297"/>
          </a:xfrm>
        </p:grpSpPr>
        <p:sp>
          <p:nvSpPr>
            <p:cNvPr id="36" name="Овал 3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>
              <a:hlinkClick r:id="" action="ppaction://hlinkshowjump?jump=previous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37" idx="0"/>
              <a:endCxn id="37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Овал 38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 userDrawn="1"/>
        </p:nvGrpSpPr>
        <p:grpSpPr>
          <a:xfrm rot="4965394">
            <a:off x="8589021" y="104103"/>
            <a:ext cx="307901" cy="450659"/>
            <a:chOff x="2857488" y="4883951"/>
            <a:chExt cx="571504" cy="903297"/>
          </a:xfrm>
        </p:grpSpPr>
        <p:sp>
          <p:nvSpPr>
            <p:cNvPr id="49" name="Овал 48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>
              <a:hlinkClick r:id="" action="ppaction://hlinkshowjump?jump=endshow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0" idx="0"/>
              <a:endCxn id="50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Овал 51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9264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 userDrawn="1"/>
        </p:nvGrpSpPr>
        <p:grpSpPr>
          <a:xfrm>
            <a:off x="-89897" y="-27384"/>
            <a:ext cx="9298389" cy="8086773"/>
            <a:chOff x="-89897" y="0"/>
            <a:chExt cx="9298389" cy="8086773"/>
          </a:xfrm>
        </p:grpSpPr>
        <p:sp>
          <p:nvSpPr>
            <p:cNvPr id="9" name="Полилиния 8"/>
            <p:cNvSpPr/>
            <p:nvPr/>
          </p:nvSpPr>
          <p:spPr>
            <a:xfrm flipV="1">
              <a:off x="-36512" y="4592248"/>
              <a:ext cx="9245004" cy="2381122"/>
            </a:xfrm>
            <a:custGeom>
              <a:avLst/>
              <a:gdLst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309"/>
                <a:gd name="connsiteX1" fmla="*/ 10391 w 9144000"/>
                <a:gd name="connsiteY1" fmla="*/ 1194954 h 2161309"/>
                <a:gd name="connsiteX2" fmla="*/ 9144000 w 9144000"/>
                <a:gd name="connsiteY2" fmla="*/ 0 h 2161309"/>
                <a:gd name="connsiteX3" fmla="*/ 9133609 w 9144000"/>
                <a:gd name="connsiteY3" fmla="*/ 550718 h 2161309"/>
                <a:gd name="connsiteX4" fmla="*/ 3564082 w 9144000"/>
                <a:gd name="connsiteY4" fmla="*/ 2161309 h 2161309"/>
                <a:gd name="connsiteX5" fmla="*/ 0 w 9144000"/>
                <a:gd name="connsiteY5" fmla="*/ 1579418 h 2161309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161845"/>
                <a:gd name="connsiteX1" fmla="*/ 10391 w 9144000"/>
                <a:gd name="connsiteY1" fmla="*/ 1194954 h 2161845"/>
                <a:gd name="connsiteX2" fmla="*/ 9144000 w 9144000"/>
                <a:gd name="connsiteY2" fmla="*/ 0 h 2161845"/>
                <a:gd name="connsiteX3" fmla="*/ 9133609 w 9144000"/>
                <a:gd name="connsiteY3" fmla="*/ 550718 h 2161845"/>
                <a:gd name="connsiteX4" fmla="*/ 3564082 w 9144000"/>
                <a:gd name="connsiteY4" fmla="*/ 2161309 h 2161845"/>
                <a:gd name="connsiteX5" fmla="*/ 0 w 9144000"/>
                <a:gd name="connsiteY5" fmla="*/ 1579418 h 2161845"/>
                <a:gd name="connsiteX0" fmla="*/ 0 w 9144000"/>
                <a:gd name="connsiteY0" fmla="*/ 1579418 h 2276079"/>
                <a:gd name="connsiteX1" fmla="*/ 10391 w 9144000"/>
                <a:gd name="connsiteY1" fmla="*/ 1194954 h 2276079"/>
                <a:gd name="connsiteX2" fmla="*/ 9144000 w 9144000"/>
                <a:gd name="connsiteY2" fmla="*/ 0 h 2276079"/>
                <a:gd name="connsiteX3" fmla="*/ 9133609 w 9144000"/>
                <a:gd name="connsiteY3" fmla="*/ 550718 h 2276079"/>
                <a:gd name="connsiteX4" fmla="*/ 3574473 w 9144000"/>
                <a:gd name="connsiteY4" fmla="*/ 2275609 h 2276079"/>
                <a:gd name="connsiteX5" fmla="*/ 0 w 9144000"/>
                <a:gd name="connsiteY5" fmla="*/ 1579418 h 2276079"/>
                <a:gd name="connsiteX0" fmla="*/ 0 w 9144000"/>
                <a:gd name="connsiteY0" fmla="*/ 1579418 h 2234538"/>
                <a:gd name="connsiteX1" fmla="*/ 10391 w 9144000"/>
                <a:gd name="connsiteY1" fmla="*/ 1194954 h 2234538"/>
                <a:gd name="connsiteX2" fmla="*/ 9144000 w 9144000"/>
                <a:gd name="connsiteY2" fmla="*/ 0 h 2234538"/>
                <a:gd name="connsiteX3" fmla="*/ 9133609 w 9144000"/>
                <a:gd name="connsiteY3" fmla="*/ 550718 h 2234538"/>
                <a:gd name="connsiteX4" fmla="*/ 3418609 w 9144000"/>
                <a:gd name="connsiteY4" fmla="*/ 2234046 h 2234538"/>
                <a:gd name="connsiteX5" fmla="*/ 0 w 9144000"/>
                <a:gd name="connsiteY5" fmla="*/ 1579418 h 2234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2234538">
                  <a:moveTo>
                    <a:pt x="0" y="1579418"/>
                  </a:moveTo>
                  <a:lnTo>
                    <a:pt x="10391" y="1194954"/>
                  </a:lnTo>
                  <a:lnTo>
                    <a:pt x="9144000" y="0"/>
                  </a:lnTo>
                  <a:lnTo>
                    <a:pt x="9133609" y="550718"/>
                  </a:lnTo>
                  <a:cubicBezTo>
                    <a:pt x="6591300" y="651164"/>
                    <a:pt x="5534890" y="1998518"/>
                    <a:pt x="3418609" y="2234046"/>
                  </a:cubicBezTo>
                  <a:cubicBezTo>
                    <a:pt x="1929246" y="2258291"/>
                    <a:pt x="543790" y="1378528"/>
                    <a:pt x="0" y="157941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165100" dist="127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4200000"/>
              </a:lightRig>
            </a:scene3d>
            <a:sp3d prstMaterial="metal">
              <a:bevelT w="2349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 rot="15296644" flipV="1">
              <a:off x="2494221" y="1711164"/>
              <a:ext cx="3791491" cy="8959727"/>
            </a:xfrm>
            <a:custGeom>
              <a:avLst/>
              <a:gdLst>
                <a:gd name="connsiteX0" fmla="*/ 1101437 w 1101437"/>
                <a:gd name="connsiteY0" fmla="*/ 10391 h 6889173"/>
                <a:gd name="connsiteX1" fmla="*/ 1007918 w 1101437"/>
                <a:gd name="connsiteY1" fmla="*/ 0 h 6889173"/>
                <a:gd name="connsiteX2" fmla="*/ 0 w 1101437"/>
                <a:gd name="connsiteY2" fmla="*/ 5081155 h 6889173"/>
                <a:gd name="connsiteX3" fmla="*/ 613064 w 1101437"/>
                <a:gd name="connsiteY3" fmla="*/ 6889173 h 6889173"/>
                <a:gd name="connsiteX4" fmla="*/ 665018 w 1101437"/>
                <a:gd name="connsiteY4" fmla="*/ 6889173 h 6889173"/>
                <a:gd name="connsiteX5" fmla="*/ 467591 w 1101437"/>
                <a:gd name="connsiteY5" fmla="*/ 4073237 h 6889173"/>
                <a:gd name="connsiteX6" fmla="*/ 1101437 w 1101437"/>
                <a:gd name="connsiteY6" fmla="*/ 10391 h 6889173"/>
                <a:gd name="connsiteX0" fmla="*/ 1418094 w 1418094"/>
                <a:gd name="connsiteY0" fmla="*/ 10391 h 6889173"/>
                <a:gd name="connsiteX1" fmla="*/ 1324575 w 1418094"/>
                <a:gd name="connsiteY1" fmla="*/ 0 h 6889173"/>
                <a:gd name="connsiteX2" fmla="*/ 316657 w 1418094"/>
                <a:gd name="connsiteY2" fmla="*/ 5081155 h 6889173"/>
                <a:gd name="connsiteX3" fmla="*/ 929721 w 1418094"/>
                <a:gd name="connsiteY3" fmla="*/ 6889173 h 6889173"/>
                <a:gd name="connsiteX4" fmla="*/ 981675 w 1418094"/>
                <a:gd name="connsiteY4" fmla="*/ 6889173 h 6889173"/>
                <a:gd name="connsiteX5" fmla="*/ 784248 w 1418094"/>
                <a:gd name="connsiteY5" fmla="*/ 4073237 h 6889173"/>
                <a:gd name="connsiteX6" fmla="*/ 1418094 w 1418094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543718"/>
                <a:gd name="connsiteY0" fmla="*/ 10391 h 6889173"/>
                <a:gd name="connsiteX1" fmla="*/ 1450199 w 1543718"/>
                <a:gd name="connsiteY1" fmla="*/ 0 h 6889173"/>
                <a:gd name="connsiteX2" fmla="*/ 442281 w 1543718"/>
                <a:gd name="connsiteY2" fmla="*/ 5081155 h 6889173"/>
                <a:gd name="connsiteX3" fmla="*/ 1055345 w 1543718"/>
                <a:gd name="connsiteY3" fmla="*/ 6889173 h 6889173"/>
                <a:gd name="connsiteX4" fmla="*/ 1107299 w 1543718"/>
                <a:gd name="connsiteY4" fmla="*/ 6889173 h 6889173"/>
                <a:gd name="connsiteX5" fmla="*/ 909872 w 1543718"/>
                <a:gd name="connsiteY5" fmla="*/ 4073237 h 6889173"/>
                <a:gd name="connsiteX6" fmla="*/ 1543718 w 1543718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1543718 w 1668296"/>
                <a:gd name="connsiteY0" fmla="*/ 10391 h 6889173"/>
                <a:gd name="connsiteX1" fmla="*/ 1450199 w 1668296"/>
                <a:gd name="connsiteY1" fmla="*/ 0 h 6889173"/>
                <a:gd name="connsiteX2" fmla="*/ 442281 w 1668296"/>
                <a:gd name="connsiteY2" fmla="*/ 5081155 h 6889173"/>
                <a:gd name="connsiteX3" fmla="*/ 1055345 w 1668296"/>
                <a:gd name="connsiteY3" fmla="*/ 6889173 h 6889173"/>
                <a:gd name="connsiteX4" fmla="*/ 1107299 w 1668296"/>
                <a:gd name="connsiteY4" fmla="*/ 6889173 h 6889173"/>
                <a:gd name="connsiteX5" fmla="*/ 909872 w 1668296"/>
                <a:gd name="connsiteY5" fmla="*/ 4073237 h 6889173"/>
                <a:gd name="connsiteX6" fmla="*/ 1543718 w 1668296"/>
                <a:gd name="connsiteY6" fmla="*/ 10391 h 6889173"/>
                <a:gd name="connsiteX0" fmla="*/ 3526525 w 3651103"/>
                <a:gd name="connsiteY0" fmla="*/ 415545 h 7294327"/>
                <a:gd name="connsiteX1" fmla="*/ 317711 w 3651103"/>
                <a:gd name="connsiteY1" fmla="*/ 0 h 7294327"/>
                <a:gd name="connsiteX2" fmla="*/ 2425088 w 3651103"/>
                <a:gd name="connsiteY2" fmla="*/ 5486309 h 7294327"/>
                <a:gd name="connsiteX3" fmla="*/ 3038152 w 3651103"/>
                <a:gd name="connsiteY3" fmla="*/ 7294327 h 7294327"/>
                <a:gd name="connsiteX4" fmla="*/ 3090106 w 3651103"/>
                <a:gd name="connsiteY4" fmla="*/ 7294327 h 7294327"/>
                <a:gd name="connsiteX5" fmla="*/ 2892679 w 3651103"/>
                <a:gd name="connsiteY5" fmla="*/ 4478391 h 7294327"/>
                <a:gd name="connsiteX6" fmla="*/ 3526525 w 3651103"/>
                <a:gd name="connsiteY6" fmla="*/ 415545 h 7294327"/>
                <a:gd name="connsiteX0" fmla="*/ 445914 w 3651103"/>
                <a:gd name="connsiteY0" fmla="*/ 0 h 7347603"/>
                <a:gd name="connsiteX1" fmla="*/ 317711 w 3651103"/>
                <a:gd name="connsiteY1" fmla="*/ 53276 h 7347603"/>
                <a:gd name="connsiteX2" fmla="*/ 2425088 w 3651103"/>
                <a:gd name="connsiteY2" fmla="*/ 5539585 h 7347603"/>
                <a:gd name="connsiteX3" fmla="*/ 3038152 w 3651103"/>
                <a:gd name="connsiteY3" fmla="*/ 7347603 h 7347603"/>
                <a:gd name="connsiteX4" fmla="*/ 3090106 w 3651103"/>
                <a:gd name="connsiteY4" fmla="*/ 7347603 h 7347603"/>
                <a:gd name="connsiteX5" fmla="*/ 2892679 w 3651103"/>
                <a:gd name="connsiteY5" fmla="*/ 4531667 h 7347603"/>
                <a:gd name="connsiteX6" fmla="*/ 445914 w 3651103"/>
                <a:gd name="connsiteY6" fmla="*/ 0 h 7347603"/>
                <a:gd name="connsiteX0" fmla="*/ 445914 w 3651103"/>
                <a:gd name="connsiteY0" fmla="*/ 0 h 8896913"/>
                <a:gd name="connsiteX1" fmla="*/ 317711 w 3651103"/>
                <a:gd name="connsiteY1" fmla="*/ 53276 h 8896913"/>
                <a:gd name="connsiteX2" fmla="*/ 2425088 w 3651103"/>
                <a:gd name="connsiteY2" fmla="*/ 5539585 h 8896913"/>
                <a:gd name="connsiteX3" fmla="*/ 2546947 w 3651103"/>
                <a:gd name="connsiteY3" fmla="*/ 8896913 h 8896913"/>
                <a:gd name="connsiteX4" fmla="*/ 3090106 w 3651103"/>
                <a:gd name="connsiteY4" fmla="*/ 7347603 h 8896913"/>
                <a:gd name="connsiteX5" fmla="*/ 2892679 w 3651103"/>
                <a:gd name="connsiteY5" fmla="*/ 4531667 h 8896913"/>
                <a:gd name="connsiteX6" fmla="*/ 445914 w 3651103"/>
                <a:gd name="connsiteY6" fmla="*/ 0 h 8896913"/>
                <a:gd name="connsiteX0" fmla="*/ 445914 w 4168321"/>
                <a:gd name="connsiteY0" fmla="*/ 0 h 8896913"/>
                <a:gd name="connsiteX1" fmla="*/ 317711 w 4168321"/>
                <a:gd name="connsiteY1" fmla="*/ 53276 h 8896913"/>
                <a:gd name="connsiteX2" fmla="*/ 2425088 w 4168321"/>
                <a:gd name="connsiteY2" fmla="*/ 5539585 h 8896913"/>
                <a:gd name="connsiteX3" fmla="*/ 2546947 w 4168321"/>
                <a:gd name="connsiteY3" fmla="*/ 8896913 h 8896913"/>
                <a:gd name="connsiteX4" fmla="*/ 3853382 w 4168321"/>
                <a:gd name="connsiteY4" fmla="*/ 8507821 h 8896913"/>
                <a:gd name="connsiteX5" fmla="*/ 2892679 w 4168321"/>
                <a:gd name="connsiteY5" fmla="*/ 4531667 h 8896913"/>
                <a:gd name="connsiteX6" fmla="*/ 445914 w 4168321"/>
                <a:gd name="connsiteY6" fmla="*/ 0 h 8896913"/>
                <a:gd name="connsiteX0" fmla="*/ 509951 w 4232358"/>
                <a:gd name="connsiteY0" fmla="*/ 0 h 8896913"/>
                <a:gd name="connsiteX1" fmla="*/ 381748 w 4232358"/>
                <a:gd name="connsiteY1" fmla="*/ 53276 h 8896913"/>
                <a:gd name="connsiteX2" fmla="*/ 1946105 w 4232358"/>
                <a:gd name="connsiteY2" fmla="*/ 5285145 h 8896913"/>
                <a:gd name="connsiteX3" fmla="*/ 2610984 w 4232358"/>
                <a:gd name="connsiteY3" fmla="*/ 8896913 h 8896913"/>
                <a:gd name="connsiteX4" fmla="*/ 3917419 w 4232358"/>
                <a:gd name="connsiteY4" fmla="*/ 8507821 h 8896913"/>
                <a:gd name="connsiteX5" fmla="*/ 2956716 w 4232358"/>
                <a:gd name="connsiteY5" fmla="*/ 4531667 h 8896913"/>
                <a:gd name="connsiteX6" fmla="*/ 509951 w 4232358"/>
                <a:gd name="connsiteY6" fmla="*/ 0 h 8896913"/>
                <a:gd name="connsiteX0" fmla="*/ 192745 w 3915152"/>
                <a:gd name="connsiteY0" fmla="*/ 0 h 8896913"/>
                <a:gd name="connsiteX1" fmla="*/ 64542 w 3915152"/>
                <a:gd name="connsiteY1" fmla="*/ 53276 h 8896913"/>
                <a:gd name="connsiteX2" fmla="*/ 2293778 w 3915152"/>
                <a:gd name="connsiteY2" fmla="*/ 8896913 h 8896913"/>
                <a:gd name="connsiteX3" fmla="*/ 3600213 w 3915152"/>
                <a:gd name="connsiteY3" fmla="*/ 8507821 h 8896913"/>
                <a:gd name="connsiteX4" fmla="*/ 2639510 w 3915152"/>
                <a:gd name="connsiteY4" fmla="*/ 4531667 h 8896913"/>
                <a:gd name="connsiteX5" fmla="*/ 192745 w 3915152"/>
                <a:gd name="connsiteY5" fmla="*/ 0 h 8896913"/>
                <a:gd name="connsiteX0" fmla="*/ 128203 w 3850610"/>
                <a:gd name="connsiteY0" fmla="*/ 0 h 8896913"/>
                <a:gd name="connsiteX1" fmla="*/ 0 w 3850610"/>
                <a:gd name="connsiteY1" fmla="*/ 53276 h 8896913"/>
                <a:gd name="connsiteX2" fmla="*/ 2229236 w 3850610"/>
                <a:gd name="connsiteY2" fmla="*/ 8896913 h 8896913"/>
                <a:gd name="connsiteX3" fmla="*/ 3535671 w 3850610"/>
                <a:gd name="connsiteY3" fmla="*/ 8507821 h 8896913"/>
                <a:gd name="connsiteX4" fmla="*/ 2574968 w 3850610"/>
                <a:gd name="connsiteY4" fmla="*/ 4531667 h 8896913"/>
                <a:gd name="connsiteX5" fmla="*/ 128203 w 3850610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862195"/>
                <a:gd name="connsiteY0" fmla="*/ 0 h 8896913"/>
                <a:gd name="connsiteX1" fmla="*/ 0 w 3862195"/>
                <a:gd name="connsiteY1" fmla="*/ 53276 h 8896913"/>
                <a:gd name="connsiteX2" fmla="*/ 2229236 w 3862195"/>
                <a:gd name="connsiteY2" fmla="*/ 8896913 h 8896913"/>
                <a:gd name="connsiteX3" fmla="*/ 3535671 w 3862195"/>
                <a:gd name="connsiteY3" fmla="*/ 8507821 h 8896913"/>
                <a:gd name="connsiteX4" fmla="*/ 2629859 w 3862195"/>
                <a:gd name="connsiteY4" fmla="*/ 3827397 h 8896913"/>
                <a:gd name="connsiteX5" fmla="*/ 128203 w 3862195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28203 w 3535671"/>
                <a:gd name="connsiteY0" fmla="*/ 0 h 8896913"/>
                <a:gd name="connsiteX1" fmla="*/ 0 w 3535671"/>
                <a:gd name="connsiteY1" fmla="*/ 53276 h 8896913"/>
                <a:gd name="connsiteX2" fmla="*/ 2229236 w 3535671"/>
                <a:gd name="connsiteY2" fmla="*/ 8896913 h 8896913"/>
                <a:gd name="connsiteX3" fmla="*/ 3535671 w 3535671"/>
                <a:gd name="connsiteY3" fmla="*/ 8507821 h 8896913"/>
                <a:gd name="connsiteX4" fmla="*/ 2629859 w 3535671"/>
                <a:gd name="connsiteY4" fmla="*/ 3827397 h 8896913"/>
                <a:gd name="connsiteX5" fmla="*/ 128203 w 3535671"/>
                <a:gd name="connsiteY5" fmla="*/ 0 h 8896913"/>
                <a:gd name="connsiteX0" fmla="*/ 164332 w 3571800"/>
                <a:gd name="connsiteY0" fmla="*/ 0 h 8896913"/>
                <a:gd name="connsiteX1" fmla="*/ 0 w 3571800"/>
                <a:gd name="connsiteY1" fmla="*/ 31271 h 8896913"/>
                <a:gd name="connsiteX2" fmla="*/ 2265365 w 3571800"/>
                <a:gd name="connsiteY2" fmla="*/ 8896913 h 8896913"/>
                <a:gd name="connsiteX3" fmla="*/ 3571800 w 3571800"/>
                <a:gd name="connsiteY3" fmla="*/ 8507821 h 8896913"/>
                <a:gd name="connsiteX4" fmla="*/ 2665988 w 3571800"/>
                <a:gd name="connsiteY4" fmla="*/ 3827397 h 8896913"/>
                <a:gd name="connsiteX5" fmla="*/ 164332 w 3571800"/>
                <a:gd name="connsiteY5" fmla="*/ 0 h 8896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71800" h="8896913">
                  <a:moveTo>
                    <a:pt x="164332" y="0"/>
                  </a:moveTo>
                  <a:lnTo>
                    <a:pt x="0" y="31271"/>
                  </a:lnTo>
                  <a:cubicBezTo>
                    <a:pt x="350172" y="1514090"/>
                    <a:pt x="1676087" y="7487822"/>
                    <a:pt x="2265365" y="8896913"/>
                  </a:cubicBezTo>
                  <a:lnTo>
                    <a:pt x="3571800" y="8507821"/>
                  </a:lnTo>
                  <a:cubicBezTo>
                    <a:pt x="3036553" y="6682818"/>
                    <a:pt x="4168320" y="6104029"/>
                    <a:pt x="2665988" y="3827397"/>
                  </a:cubicBezTo>
                  <a:cubicBezTo>
                    <a:pt x="1652017" y="2416566"/>
                    <a:pt x="447622" y="1672663"/>
                    <a:pt x="164332" y="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7200000"/>
              </a:lightRig>
            </a:scene3d>
            <a:sp3d prstMaterial="metal">
              <a:bevelT w="23495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" name="Группа 10"/>
            <p:cNvGrpSpPr/>
            <p:nvPr/>
          </p:nvGrpSpPr>
          <p:grpSpPr>
            <a:xfrm flipH="1">
              <a:off x="5256810" y="2236468"/>
              <a:ext cx="3590585" cy="5620207"/>
              <a:chOff x="185390" y="3243716"/>
              <a:chExt cx="3590585" cy="5620207"/>
            </a:xfrm>
            <a:effectLst>
              <a:outerShdw blurRad="241300" dist="1270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5" name="Группа 14"/>
              <p:cNvGrpSpPr/>
              <p:nvPr/>
            </p:nvGrpSpPr>
            <p:grpSpPr>
              <a:xfrm rot="730301">
                <a:off x="185390" y="3243716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20" name="Полилиния 19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21" name="Полилиния 20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6" name="Группа 15"/>
              <p:cNvGrpSpPr/>
              <p:nvPr/>
            </p:nvGrpSpPr>
            <p:grpSpPr>
              <a:xfrm rot="3587098" flipH="1">
                <a:off x="687085" y="5581915"/>
                <a:ext cx="2537603" cy="1800200"/>
                <a:chOff x="1242309" y="3933056"/>
                <a:chExt cx="3179905" cy="2425676"/>
              </a:xfrm>
            </p:grpSpPr>
            <p:sp>
              <p:nvSpPr>
                <p:cNvPr id="18" name="Полилиния 17"/>
                <p:cNvSpPr/>
                <p:nvPr/>
              </p:nvSpPr>
              <p:spPr>
                <a:xfrm flipH="1">
                  <a:off x="1242309" y="3933056"/>
                  <a:ext cx="3179905" cy="242567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79905" h="2425676">
                      <a:moveTo>
                        <a:pt x="457570" y="2425676"/>
                      </a:moveTo>
                      <a:cubicBezTo>
                        <a:pt x="723363" y="1917676"/>
                        <a:pt x="971012" y="985133"/>
                        <a:pt x="3179905" y="228576"/>
                      </a:cubicBezTo>
                      <a:cubicBezTo>
                        <a:pt x="2390691" y="-65037"/>
                        <a:pt x="890276" y="-126418"/>
                        <a:pt x="289748" y="349226"/>
                      </a:cubicBezTo>
                      <a:cubicBezTo>
                        <a:pt x="-171988" y="803704"/>
                        <a:pt x="-56780" y="1797026"/>
                        <a:pt x="457570" y="242567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9" name="Полилиния 18"/>
                <p:cNvSpPr/>
                <p:nvPr/>
              </p:nvSpPr>
              <p:spPr>
                <a:xfrm flipH="1">
                  <a:off x="1242309" y="4034146"/>
                  <a:ext cx="2973173" cy="2324586"/>
                </a:xfrm>
                <a:custGeom>
                  <a:avLst/>
                  <a:gdLst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0" fmla="*/ 0 w 1009650"/>
                    <a:gd name="connsiteY0" fmla="*/ 857250 h 857250"/>
                    <a:gd name="connsiteX1" fmla="*/ 1009650 w 1009650"/>
                    <a:gd name="connsiteY1" fmla="*/ 285750 h 857250"/>
                    <a:gd name="connsiteX2" fmla="*/ 209550 w 1009650"/>
                    <a:gd name="connsiteY2" fmla="*/ 0 h 857250"/>
                    <a:gd name="connsiteX3" fmla="*/ 0 w 1009650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195726 w 1205376"/>
                    <a:gd name="connsiteY0" fmla="*/ 857250 h 857250"/>
                    <a:gd name="connsiteX1" fmla="*/ 1205376 w 1205376"/>
                    <a:gd name="connsiteY1" fmla="*/ 285750 h 857250"/>
                    <a:gd name="connsiteX2" fmla="*/ 405276 w 1205376"/>
                    <a:gd name="connsiteY2" fmla="*/ 0 h 857250"/>
                    <a:gd name="connsiteX3" fmla="*/ 195726 w 1205376"/>
                    <a:gd name="connsiteY3" fmla="*/ 857250 h 857250"/>
                    <a:gd name="connsiteX0" fmla="*/ 258839 w 1268489"/>
                    <a:gd name="connsiteY0" fmla="*/ 870320 h 870320"/>
                    <a:gd name="connsiteX1" fmla="*/ 1268489 w 1268489"/>
                    <a:gd name="connsiteY1" fmla="*/ 298820 h 870320"/>
                    <a:gd name="connsiteX2" fmla="*/ 468389 w 1268489"/>
                    <a:gd name="connsiteY2" fmla="*/ 13070 h 870320"/>
                    <a:gd name="connsiteX3" fmla="*/ 258839 w 1268489"/>
                    <a:gd name="connsiteY3" fmla="*/ 870320 h 870320"/>
                    <a:gd name="connsiteX0" fmla="*/ 258839 w 2197403"/>
                    <a:gd name="connsiteY0" fmla="*/ 2197100 h 2197100"/>
                    <a:gd name="connsiteX1" fmla="*/ 2197403 w 2197403"/>
                    <a:gd name="connsiteY1" fmla="*/ 0 h 2197100"/>
                    <a:gd name="connsiteX2" fmla="*/ 468389 w 2197403"/>
                    <a:gd name="connsiteY2" fmla="*/ 1339850 h 2197100"/>
                    <a:gd name="connsiteX3" fmla="*/ 258839 w 219740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04279 w 2442843"/>
                    <a:gd name="connsiteY0" fmla="*/ 2197100 h 2197100"/>
                    <a:gd name="connsiteX1" fmla="*/ 2442843 w 2442843"/>
                    <a:gd name="connsiteY1" fmla="*/ 0 h 2197100"/>
                    <a:gd name="connsiteX2" fmla="*/ 205829 w 2442843"/>
                    <a:gd name="connsiteY2" fmla="*/ 381907 h 2197100"/>
                    <a:gd name="connsiteX3" fmla="*/ 504279 w 2442843"/>
                    <a:gd name="connsiteY3" fmla="*/ 2197100 h 2197100"/>
                    <a:gd name="connsiteX0" fmla="*/ 542621 w 2481185"/>
                    <a:gd name="connsiteY0" fmla="*/ 2197100 h 2197100"/>
                    <a:gd name="connsiteX1" fmla="*/ 2481185 w 2481185"/>
                    <a:gd name="connsiteY1" fmla="*/ 0 h 2197100"/>
                    <a:gd name="connsiteX2" fmla="*/ 244171 w 2481185"/>
                    <a:gd name="connsiteY2" fmla="*/ 381907 h 2197100"/>
                    <a:gd name="connsiteX3" fmla="*/ 542621 w 2481185"/>
                    <a:gd name="connsiteY3" fmla="*/ 2197100 h 2197100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542621 w 2742442"/>
                    <a:gd name="connsiteY0" fmla="*/ 2047245 h 2047245"/>
                    <a:gd name="connsiteX1" fmla="*/ 2742442 w 2742442"/>
                    <a:gd name="connsiteY1" fmla="*/ 53345 h 2047245"/>
                    <a:gd name="connsiteX2" fmla="*/ 244171 w 2742442"/>
                    <a:gd name="connsiteY2" fmla="*/ 232052 h 2047245"/>
                    <a:gd name="connsiteX3" fmla="*/ 542621 w 2742442"/>
                    <a:gd name="connsiteY3" fmla="*/ 2047245 h 2047245"/>
                    <a:gd name="connsiteX0" fmla="*/ 849722 w 3049543"/>
                    <a:gd name="connsiteY0" fmla="*/ 2087856 h 2087856"/>
                    <a:gd name="connsiteX1" fmla="*/ 3049543 w 3049543"/>
                    <a:gd name="connsiteY1" fmla="*/ 93956 h 2087856"/>
                    <a:gd name="connsiteX2" fmla="*/ 159386 w 3049543"/>
                    <a:gd name="connsiteY2" fmla="*/ 214606 h 2087856"/>
                    <a:gd name="connsiteX3" fmla="*/ 849722 w 3049543"/>
                    <a:gd name="connsiteY3" fmla="*/ 2087856 h 2087856"/>
                    <a:gd name="connsiteX0" fmla="*/ 849722 w 3049543"/>
                    <a:gd name="connsiteY0" fmla="*/ 2222476 h 2222476"/>
                    <a:gd name="connsiteX1" fmla="*/ 3049543 w 3049543"/>
                    <a:gd name="connsiteY1" fmla="*/ 228576 h 2222476"/>
                    <a:gd name="connsiteX2" fmla="*/ 159386 w 3049543"/>
                    <a:gd name="connsiteY2" fmla="*/ 349226 h 2222476"/>
                    <a:gd name="connsiteX3" fmla="*/ 849722 w 3049543"/>
                    <a:gd name="connsiteY3" fmla="*/ 2222476 h 22224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457570 w 3179905"/>
                    <a:gd name="connsiteY0" fmla="*/ 2425676 h 2425676"/>
                    <a:gd name="connsiteX1" fmla="*/ 3179905 w 3179905"/>
                    <a:gd name="connsiteY1" fmla="*/ 228576 h 2425676"/>
                    <a:gd name="connsiteX2" fmla="*/ 289748 w 3179905"/>
                    <a:gd name="connsiteY2" fmla="*/ 349226 h 2425676"/>
                    <a:gd name="connsiteX3" fmla="*/ 457570 w 3179905"/>
                    <a:gd name="connsiteY3" fmla="*/ 2425676 h 242567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  <a:gd name="connsiteX0" fmla="*/ 250838 w 2973173"/>
                    <a:gd name="connsiteY0" fmla="*/ 2324586 h 2324586"/>
                    <a:gd name="connsiteX1" fmla="*/ 2973173 w 2973173"/>
                    <a:gd name="connsiteY1" fmla="*/ 127486 h 2324586"/>
                    <a:gd name="connsiteX2" fmla="*/ 561988 w 2973173"/>
                    <a:gd name="connsiteY2" fmla="*/ 552936 h 2324586"/>
                    <a:gd name="connsiteX3" fmla="*/ 250838 w 2973173"/>
                    <a:gd name="connsiteY3" fmla="*/ 2324586 h 2324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3173" h="2324586">
                      <a:moveTo>
                        <a:pt x="250838" y="2324586"/>
                      </a:moveTo>
                      <a:cubicBezTo>
                        <a:pt x="-223597" y="1061844"/>
                        <a:pt x="764280" y="-146471"/>
                        <a:pt x="2973173" y="127486"/>
                      </a:cubicBezTo>
                      <a:cubicBezTo>
                        <a:pt x="2183959" y="-166127"/>
                        <a:pt x="1162516" y="77292"/>
                        <a:pt x="561988" y="552936"/>
                      </a:cubicBezTo>
                      <a:cubicBezTo>
                        <a:pt x="100252" y="1007414"/>
                        <a:pt x="-263512" y="1695936"/>
                        <a:pt x="250838" y="2324586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  <a:effectLst/>
                <a:scene3d>
                  <a:camera prst="orthographicFront"/>
                  <a:lightRig rig="threePt" dir="t">
                    <a:rot lat="0" lon="0" rev="3600000"/>
                  </a:lightRig>
                </a:scene3d>
                <a:sp3d prstMaterial="metal">
                  <a:bevelT w="23495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</p:grpSp>
          <p:sp>
            <p:nvSpPr>
              <p:cNvPr id="17" name="Полилиния 16"/>
              <p:cNvSpPr/>
              <p:nvPr/>
            </p:nvSpPr>
            <p:spPr>
              <a:xfrm rot="7992440" flipV="1">
                <a:off x="-100822" y="4987126"/>
                <a:ext cx="4907839" cy="2845755"/>
              </a:xfrm>
              <a:custGeom>
                <a:avLst/>
                <a:gdLst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0" fmla="*/ 0 w 1009650"/>
                  <a:gd name="connsiteY0" fmla="*/ 857250 h 857250"/>
                  <a:gd name="connsiteX1" fmla="*/ 1009650 w 1009650"/>
                  <a:gd name="connsiteY1" fmla="*/ 285750 h 857250"/>
                  <a:gd name="connsiteX2" fmla="*/ 209550 w 1009650"/>
                  <a:gd name="connsiteY2" fmla="*/ 0 h 857250"/>
                  <a:gd name="connsiteX3" fmla="*/ 0 w 1009650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195726 w 1205376"/>
                  <a:gd name="connsiteY0" fmla="*/ 857250 h 857250"/>
                  <a:gd name="connsiteX1" fmla="*/ 1205376 w 1205376"/>
                  <a:gd name="connsiteY1" fmla="*/ 285750 h 857250"/>
                  <a:gd name="connsiteX2" fmla="*/ 405276 w 1205376"/>
                  <a:gd name="connsiteY2" fmla="*/ 0 h 857250"/>
                  <a:gd name="connsiteX3" fmla="*/ 195726 w 1205376"/>
                  <a:gd name="connsiteY3" fmla="*/ 857250 h 857250"/>
                  <a:gd name="connsiteX0" fmla="*/ 258839 w 1268489"/>
                  <a:gd name="connsiteY0" fmla="*/ 870320 h 870320"/>
                  <a:gd name="connsiteX1" fmla="*/ 1268489 w 1268489"/>
                  <a:gd name="connsiteY1" fmla="*/ 298820 h 870320"/>
                  <a:gd name="connsiteX2" fmla="*/ 468389 w 1268489"/>
                  <a:gd name="connsiteY2" fmla="*/ 13070 h 870320"/>
                  <a:gd name="connsiteX3" fmla="*/ 258839 w 1268489"/>
                  <a:gd name="connsiteY3" fmla="*/ 870320 h 870320"/>
                  <a:gd name="connsiteX0" fmla="*/ 258839 w 2197403"/>
                  <a:gd name="connsiteY0" fmla="*/ 2197100 h 2197100"/>
                  <a:gd name="connsiteX1" fmla="*/ 2197403 w 2197403"/>
                  <a:gd name="connsiteY1" fmla="*/ 0 h 2197100"/>
                  <a:gd name="connsiteX2" fmla="*/ 468389 w 2197403"/>
                  <a:gd name="connsiteY2" fmla="*/ 1339850 h 2197100"/>
                  <a:gd name="connsiteX3" fmla="*/ 258839 w 219740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04279 w 2442843"/>
                  <a:gd name="connsiteY0" fmla="*/ 2197100 h 2197100"/>
                  <a:gd name="connsiteX1" fmla="*/ 2442843 w 2442843"/>
                  <a:gd name="connsiteY1" fmla="*/ 0 h 2197100"/>
                  <a:gd name="connsiteX2" fmla="*/ 205829 w 2442843"/>
                  <a:gd name="connsiteY2" fmla="*/ 381907 h 2197100"/>
                  <a:gd name="connsiteX3" fmla="*/ 504279 w 2442843"/>
                  <a:gd name="connsiteY3" fmla="*/ 2197100 h 2197100"/>
                  <a:gd name="connsiteX0" fmla="*/ 542621 w 2481185"/>
                  <a:gd name="connsiteY0" fmla="*/ 2197100 h 2197100"/>
                  <a:gd name="connsiteX1" fmla="*/ 2481185 w 2481185"/>
                  <a:gd name="connsiteY1" fmla="*/ 0 h 2197100"/>
                  <a:gd name="connsiteX2" fmla="*/ 244171 w 2481185"/>
                  <a:gd name="connsiteY2" fmla="*/ 381907 h 2197100"/>
                  <a:gd name="connsiteX3" fmla="*/ 542621 w 2481185"/>
                  <a:gd name="connsiteY3" fmla="*/ 2197100 h 2197100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542621 w 2742442"/>
                  <a:gd name="connsiteY0" fmla="*/ 2047245 h 2047245"/>
                  <a:gd name="connsiteX1" fmla="*/ 2742442 w 2742442"/>
                  <a:gd name="connsiteY1" fmla="*/ 53345 h 2047245"/>
                  <a:gd name="connsiteX2" fmla="*/ 244171 w 2742442"/>
                  <a:gd name="connsiteY2" fmla="*/ 232052 h 2047245"/>
                  <a:gd name="connsiteX3" fmla="*/ 542621 w 2742442"/>
                  <a:gd name="connsiteY3" fmla="*/ 2047245 h 2047245"/>
                  <a:gd name="connsiteX0" fmla="*/ 849722 w 3049543"/>
                  <a:gd name="connsiteY0" fmla="*/ 2087856 h 2087856"/>
                  <a:gd name="connsiteX1" fmla="*/ 3049543 w 3049543"/>
                  <a:gd name="connsiteY1" fmla="*/ 93956 h 2087856"/>
                  <a:gd name="connsiteX2" fmla="*/ 159386 w 3049543"/>
                  <a:gd name="connsiteY2" fmla="*/ 214606 h 2087856"/>
                  <a:gd name="connsiteX3" fmla="*/ 849722 w 3049543"/>
                  <a:gd name="connsiteY3" fmla="*/ 2087856 h 2087856"/>
                  <a:gd name="connsiteX0" fmla="*/ 849722 w 3049543"/>
                  <a:gd name="connsiteY0" fmla="*/ 2222476 h 2222476"/>
                  <a:gd name="connsiteX1" fmla="*/ 3049543 w 3049543"/>
                  <a:gd name="connsiteY1" fmla="*/ 228576 h 2222476"/>
                  <a:gd name="connsiteX2" fmla="*/ 159386 w 3049543"/>
                  <a:gd name="connsiteY2" fmla="*/ 349226 h 2222476"/>
                  <a:gd name="connsiteX3" fmla="*/ 849722 w 3049543"/>
                  <a:gd name="connsiteY3" fmla="*/ 2222476 h 22224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457570 w 3179905"/>
                  <a:gd name="connsiteY0" fmla="*/ 2425676 h 2425676"/>
                  <a:gd name="connsiteX1" fmla="*/ 3179905 w 3179905"/>
                  <a:gd name="connsiteY1" fmla="*/ 228576 h 2425676"/>
                  <a:gd name="connsiteX2" fmla="*/ 289748 w 3179905"/>
                  <a:gd name="connsiteY2" fmla="*/ 349226 h 2425676"/>
                  <a:gd name="connsiteX3" fmla="*/ 457570 w 3179905"/>
                  <a:gd name="connsiteY3" fmla="*/ 2425676 h 242567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  <a:gd name="connsiteX0" fmla="*/ 250838 w 2973173"/>
                  <a:gd name="connsiteY0" fmla="*/ 2324586 h 2324586"/>
                  <a:gd name="connsiteX1" fmla="*/ 2973173 w 2973173"/>
                  <a:gd name="connsiteY1" fmla="*/ 127486 h 2324586"/>
                  <a:gd name="connsiteX2" fmla="*/ 561988 w 2973173"/>
                  <a:gd name="connsiteY2" fmla="*/ 552936 h 2324586"/>
                  <a:gd name="connsiteX3" fmla="*/ 250838 w 2973173"/>
                  <a:gd name="connsiteY3" fmla="*/ 2324586 h 23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3173" h="2324586">
                    <a:moveTo>
                      <a:pt x="250838" y="2324586"/>
                    </a:moveTo>
                    <a:cubicBezTo>
                      <a:pt x="237998" y="899249"/>
                      <a:pt x="764280" y="-146471"/>
                      <a:pt x="2973173" y="127486"/>
                    </a:cubicBezTo>
                    <a:cubicBezTo>
                      <a:pt x="2183959" y="-166127"/>
                      <a:pt x="1162516" y="77292"/>
                      <a:pt x="561988" y="552936"/>
                    </a:cubicBezTo>
                    <a:cubicBezTo>
                      <a:pt x="100252" y="1007414"/>
                      <a:pt x="-263512" y="1695936"/>
                      <a:pt x="250838" y="2324586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0" y="0"/>
              <a:ext cx="1935357" cy="2630356"/>
              <a:chOff x="6804247" y="2989943"/>
              <a:chExt cx="1935357" cy="2630356"/>
            </a:xfrm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Полилиния 12"/>
              <p:cNvSpPr/>
              <p:nvPr/>
            </p:nvSpPr>
            <p:spPr>
              <a:xfrm>
                <a:off x="6804247" y="2989943"/>
                <a:ext cx="1935357" cy="1519178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олилиния 13"/>
              <p:cNvSpPr/>
              <p:nvPr/>
            </p:nvSpPr>
            <p:spPr>
              <a:xfrm rot="16513135" flipH="1">
                <a:off x="7195453" y="4558086"/>
                <a:ext cx="1170704" cy="953721"/>
              </a:xfrm>
              <a:custGeom>
                <a:avLst/>
                <a:gdLst>
                  <a:gd name="connsiteX0" fmla="*/ 0 w 1262743"/>
                  <a:gd name="connsiteY0" fmla="*/ 0 h 2162628"/>
                  <a:gd name="connsiteX1" fmla="*/ 1262743 w 1262743"/>
                  <a:gd name="connsiteY1" fmla="*/ 928914 h 2162628"/>
                  <a:gd name="connsiteX2" fmla="*/ 899886 w 1262743"/>
                  <a:gd name="connsiteY2" fmla="*/ 2162628 h 2162628"/>
                  <a:gd name="connsiteX3" fmla="*/ 0 w 1262743"/>
                  <a:gd name="connsiteY3" fmla="*/ 0 h 2162628"/>
                  <a:gd name="connsiteX0" fmla="*/ 0 w 1521910"/>
                  <a:gd name="connsiteY0" fmla="*/ 0 h 2162628"/>
                  <a:gd name="connsiteX1" fmla="*/ 1262743 w 1521910"/>
                  <a:gd name="connsiteY1" fmla="*/ 928914 h 2162628"/>
                  <a:gd name="connsiteX2" fmla="*/ 899886 w 1521910"/>
                  <a:gd name="connsiteY2" fmla="*/ 2162628 h 2162628"/>
                  <a:gd name="connsiteX3" fmla="*/ 0 w 1521910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0 w 2389003"/>
                  <a:gd name="connsiteY0" fmla="*/ 0 h 2162628"/>
                  <a:gd name="connsiteX1" fmla="*/ 1262743 w 2389003"/>
                  <a:gd name="connsiteY1" fmla="*/ 928914 h 2162628"/>
                  <a:gd name="connsiteX2" fmla="*/ 899886 w 2389003"/>
                  <a:gd name="connsiteY2" fmla="*/ 2162628 h 2162628"/>
                  <a:gd name="connsiteX3" fmla="*/ 0 w 2389003"/>
                  <a:gd name="connsiteY3" fmla="*/ 0 h 2162628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85 w 2389088"/>
                  <a:gd name="connsiteY0" fmla="*/ 33885 h 2196513"/>
                  <a:gd name="connsiteX1" fmla="*/ 1016084 w 2389088"/>
                  <a:gd name="connsiteY1" fmla="*/ 1848171 h 2196513"/>
                  <a:gd name="connsiteX2" fmla="*/ 1262828 w 2389088"/>
                  <a:gd name="connsiteY2" fmla="*/ 962799 h 2196513"/>
                  <a:gd name="connsiteX3" fmla="*/ 899971 w 2389088"/>
                  <a:gd name="connsiteY3" fmla="*/ 2196513 h 2196513"/>
                  <a:gd name="connsiteX4" fmla="*/ 85 w 2389088"/>
                  <a:gd name="connsiteY4" fmla="*/ 33885 h 2196513"/>
                  <a:gd name="connsiteX0" fmla="*/ 13544 w 2402547"/>
                  <a:gd name="connsiteY0" fmla="*/ 33885 h 2196513"/>
                  <a:gd name="connsiteX1" fmla="*/ 1029543 w 2402547"/>
                  <a:gd name="connsiteY1" fmla="*/ 1848171 h 2196513"/>
                  <a:gd name="connsiteX2" fmla="*/ 1276287 w 2402547"/>
                  <a:gd name="connsiteY2" fmla="*/ 962799 h 2196513"/>
                  <a:gd name="connsiteX3" fmla="*/ 913430 w 2402547"/>
                  <a:gd name="connsiteY3" fmla="*/ 2196513 h 2196513"/>
                  <a:gd name="connsiteX4" fmla="*/ 13544 w 2402547"/>
                  <a:gd name="connsiteY4" fmla="*/ 33885 h 2196513"/>
                  <a:gd name="connsiteX0" fmla="*/ 13544 w 2402547"/>
                  <a:gd name="connsiteY0" fmla="*/ 0 h 2162628"/>
                  <a:gd name="connsiteX1" fmla="*/ 1029543 w 2402547"/>
                  <a:gd name="connsiteY1" fmla="*/ 1814286 h 2162628"/>
                  <a:gd name="connsiteX2" fmla="*/ 1276287 w 2402547"/>
                  <a:gd name="connsiteY2" fmla="*/ 928914 h 2162628"/>
                  <a:gd name="connsiteX3" fmla="*/ 913430 w 2402547"/>
                  <a:gd name="connsiteY3" fmla="*/ 2162628 h 2162628"/>
                  <a:gd name="connsiteX4" fmla="*/ 13544 w 2402547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1039918 w 2412922"/>
                  <a:gd name="connsiteY1" fmla="*/ 1814286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23919 w 2412922"/>
                  <a:gd name="connsiteY0" fmla="*/ 0 h 2162628"/>
                  <a:gd name="connsiteX1" fmla="*/ 967346 w 2412922"/>
                  <a:gd name="connsiteY1" fmla="*/ 2002971 h 2162628"/>
                  <a:gd name="connsiteX2" fmla="*/ 1286662 w 2412922"/>
                  <a:gd name="connsiteY2" fmla="*/ 928914 h 2162628"/>
                  <a:gd name="connsiteX3" fmla="*/ 923805 w 2412922"/>
                  <a:gd name="connsiteY3" fmla="*/ 2162628 h 2162628"/>
                  <a:gd name="connsiteX4" fmla="*/ 23919 w 2412922"/>
                  <a:gd name="connsiteY4" fmla="*/ 0 h 2162628"/>
                  <a:gd name="connsiteX0" fmla="*/ 19479 w 2408482"/>
                  <a:gd name="connsiteY0" fmla="*/ 0 h 2162628"/>
                  <a:gd name="connsiteX1" fmla="*/ 962906 w 2408482"/>
                  <a:gd name="connsiteY1" fmla="*/ 2002971 h 2162628"/>
                  <a:gd name="connsiteX2" fmla="*/ 1282222 w 2408482"/>
                  <a:gd name="connsiteY2" fmla="*/ 928914 h 2162628"/>
                  <a:gd name="connsiteX3" fmla="*/ 919365 w 2408482"/>
                  <a:gd name="connsiteY3" fmla="*/ 2162628 h 2162628"/>
                  <a:gd name="connsiteX4" fmla="*/ 19479 w 2408482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51 w 2389054"/>
                  <a:gd name="connsiteY0" fmla="*/ 0 h 2162628"/>
                  <a:gd name="connsiteX1" fmla="*/ 943478 w 2389054"/>
                  <a:gd name="connsiteY1" fmla="*/ 2002971 h 2162628"/>
                  <a:gd name="connsiteX2" fmla="*/ 1262794 w 2389054"/>
                  <a:gd name="connsiteY2" fmla="*/ 928914 h 2162628"/>
                  <a:gd name="connsiteX3" fmla="*/ 899937 w 2389054"/>
                  <a:gd name="connsiteY3" fmla="*/ 2162628 h 2162628"/>
                  <a:gd name="connsiteX4" fmla="*/ 51 w 2389054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12353"/>
                  <a:gd name="connsiteY0" fmla="*/ 0 h 2162628"/>
                  <a:gd name="connsiteX1" fmla="*/ 966777 w 2412353"/>
                  <a:gd name="connsiteY1" fmla="*/ 2002971 h 2162628"/>
                  <a:gd name="connsiteX2" fmla="*/ 1286093 w 2412353"/>
                  <a:gd name="connsiteY2" fmla="*/ 928914 h 2162628"/>
                  <a:gd name="connsiteX3" fmla="*/ 923236 w 2412353"/>
                  <a:gd name="connsiteY3" fmla="*/ 2162628 h 2162628"/>
                  <a:gd name="connsiteX4" fmla="*/ 23350 w 2412353"/>
                  <a:gd name="connsiteY4" fmla="*/ 0 h 2162628"/>
                  <a:gd name="connsiteX0" fmla="*/ 23350 w 2486250"/>
                  <a:gd name="connsiteY0" fmla="*/ 0 h 2162628"/>
                  <a:gd name="connsiteX1" fmla="*/ 1300606 w 2486250"/>
                  <a:gd name="connsiteY1" fmla="*/ 1857828 h 2162628"/>
                  <a:gd name="connsiteX2" fmla="*/ 1286093 w 2486250"/>
                  <a:gd name="connsiteY2" fmla="*/ 928914 h 2162628"/>
                  <a:gd name="connsiteX3" fmla="*/ 923236 w 2486250"/>
                  <a:gd name="connsiteY3" fmla="*/ 2162628 h 2162628"/>
                  <a:gd name="connsiteX4" fmla="*/ 23350 w 2486250"/>
                  <a:gd name="connsiteY4" fmla="*/ 0 h 2162628"/>
                  <a:gd name="connsiteX0" fmla="*/ 14606 w 2639499"/>
                  <a:gd name="connsiteY0" fmla="*/ 0 h 2002971"/>
                  <a:gd name="connsiteX1" fmla="*/ 1291862 w 2639499"/>
                  <a:gd name="connsiteY1" fmla="*/ 1857828 h 2002971"/>
                  <a:gd name="connsiteX2" fmla="*/ 1277349 w 2639499"/>
                  <a:gd name="connsiteY2" fmla="*/ 928914 h 2002971"/>
                  <a:gd name="connsiteX3" fmla="*/ 1277349 w 2639499"/>
                  <a:gd name="connsiteY3" fmla="*/ 2002971 h 2002971"/>
                  <a:gd name="connsiteX4" fmla="*/ 14606 w 2639499"/>
                  <a:gd name="connsiteY4" fmla="*/ 0 h 2002971"/>
                  <a:gd name="connsiteX0" fmla="*/ 15519 w 2640412"/>
                  <a:gd name="connsiteY0" fmla="*/ 0 h 2002971"/>
                  <a:gd name="connsiteX1" fmla="*/ 1292775 w 2640412"/>
                  <a:gd name="connsiteY1" fmla="*/ 1857828 h 2002971"/>
                  <a:gd name="connsiteX2" fmla="*/ 1278262 w 2640412"/>
                  <a:gd name="connsiteY2" fmla="*/ 928914 h 2002971"/>
                  <a:gd name="connsiteX3" fmla="*/ 1278262 w 2640412"/>
                  <a:gd name="connsiteY3" fmla="*/ 2002971 h 2002971"/>
                  <a:gd name="connsiteX4" fmla="*/ 15519 w 2640412"/>
                  <a:gd name="connsiteY4" fmla="*/ 0 h 2002971"/>
                  <a:gd name="connsiteX0" fmla="*/ 1221 w 2626114"/>
                  <a:gd name="connsiteY0" fmla="*/ 0 h 2002971"/>
                  <a:gd name="connsiteX1" fmla="*/ 1278477 w 2626114"/>
                  <a:gd name="connsiteY1" fmla="*/ 1857828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26114"/>
                  <a:gd name="connsiteY0" fmla="*/ 0 h 2002971"/>
                  <a:gd name="connsiteX1" fmla="*/ 1263963 w 2626114"/>
                  <a:gd name="connsiteY1" fmla="*/ 1915885 h 2002971"/>
                  <a:gd name="connsiteX2" fmla="*/ 1263964 w 2626114"/>
                  <a:gd name="connsiteY2" fmla="*/ 928914 h 2002971"/>
                  <a:gd name="connsiteX3" fmla="*/ 1263964 w 2626114"/>
                  <a:gd name="connsiteY3" fmla="*/ 2002971 h 2002971"/>
                  <a:gd name="connsiteX4" fmla="*/ 1221 w 2626114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1221 w 2673855"/>
                  <a:gd name="connsiteY0" fmla="*/ 0 h 2002971"/>
                  <a:gd name="connsiteX1" fmla="*/ 1263963 w 2673855"/>
                  <a:gd name="connsiteY1" fmla="*/ 1915885 h 2002971"/>
                  <a:gd name="connsiteX2" fmla="*/ 1263964 w 2673855"/>
                  <a:gd name="connsiteY2" fmla="*/ 928914 h 2002971"/>
                  <a:gd name="connsiteX3" fmla="*/ 1263964 w 2673855"/>
                  <a:gd name="connsiteY3" fmla="*/ 2002971 h 2002971"/>
                  <a:gd name="connsiteX4" fmla="*/ 1221 w 2673855"/>
                  <a:gd name="connsiteY4" fmla="*/ 0 h 2002971"/>
                  <a:gd name="connsiteX0" fmla="*/ 2037 w 2674671"/>
                  <a:gd name="connsiteY0" fmla="*/ 0 h 2002987"/>
                  <a:gd name="connsiteX1" fmla="*/ 1264779 w 2674671"/>
                  <a:gd name="connsiteY1" fmla="*/ 1915885 h 2002987"/>
                  <a:gd name="connsiteX2" fmla="*/ 1264780 w 2674671"/>
                  <a:gd name="connsiteY2" fmla="*/ 928914 h 2002987"/>
                  <a:gd name="connsiteX3" fmla="*/ 1264780 w 2674671"/>
                  <a:gd name="connsiteY3" fmla="*/ 2002971 h 2002987"/>
                  <a:gd name="connsiteX4" fmla="*/ 2037 w 2674671"/>
                  <a:gd name="connsiteY4" fmla="*/ 0 h 2002987"/>
                  <a:gd name="connsiteX0" fmla="*/ 2106 w 2674740"/>
                  <a:gd name="connsiteY0" fmla="*/ 0 h 2002971"/>
                  <a:gd name="connsiteX1" fmla="*/ 1264848 w 2674740"/>
                  <a:gd name="connsiteY1" fmla="*/ 1915885 h 2002971"/>
                  <a:gd name="connsiteX2" fmla="*/ 1264849 w 2674740"/>
                  <a:gd name="connsiteY2" fmla="*/ 928914 h 2002971"/>
                  <a:gd name="connsiteX3" fmla="*/ 1264849 w 2674740"/>
                  <a:gd name="connsiteY3" fmla="*/ 2002971 h 2002971"/>
                  <a:gd name="connsiteX4" fmla="*/ 2106 w 2674740"/>
                  <a:gd name="connsiteY4" fmla="*/ 0 h 2002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74740" h="2002971">
                    <a:moveTo>
                      <a:pt x="2106" y="0"/>
                    </a:moveTo>
                    <a:cubicBezTo>
                      <a:pt x="181116" y="599924"/>
                      <a:pt x="227077" y="1673980"/>
                      <a:pt x="1264848" y="1915885"/>
                    </a:cubicBezTo>
                    <a:cubicBezTo>
                      <a:pt x="3304104" y="1838477"/>
                      <a:pt x="2474373" y="-285448"/>
                      <a:pt x="1264849" y="928914"/>
                    </a:cubicBezTo>
                    <a:cubicBezTo>
                      <a:pt x="2145382" y="-503163"/>
                      <a:pt x="3940316" y="1722362"/>
                      <a:pt x="1264849" y="2002971"/>
                    </a:cubicBezTo>
                    <a:cubicBezTo>
                      <a:pt x="340774" y="1920725"/>
                      <a:pt x="-31760" y="967619"/>
                      <a:pt x="210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3600000"/>
                </a:lightRig>
              </a:scene3d>
              <a:sp3d prstMaterial="metal">
                <a:bevelT w="2349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1" y="5568676"/>
            <a:ext cx="6132883" cy="102867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b="1" cap="none" spc="300">
                <a:ln w="11430" cmpd="sng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pPr lvl="0"/>
            <a:r>
              <a:rPr lang="ru-RU" smtClean="0"/>
              <a:t>Зразок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23528" y="32231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Клацніть піктограму, щоб додати зображення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168" y="332656"/>
            <a:ext cx="2872691" cy="4139935"/>
          </a:xfrm>
          <a:solidFill>
            <a:schemeClr val="bg1">
              <a:alpha val="6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Зразок тексту</a:t>
            </a:r>
          </a:p>
        </p:txBody>
      </p:sp>
      <p:grpSp>
        <p:nvGrpSpPr>
          <p:cNvPr id="22" name="Группа 21"/>
          <p:cNvGrpSpPr/>
          <p:nvPr userDrawn="1"/>
        </p:nvGrpSpPr>
        <p:grpSpPr>
          <a:xfrm rot="7987570">
            <a:off x="7841083" y="4568725"/>
            <a:ext cx="307901" cy="450659"/>
            <a:chOff x="2857488" y="4883951"/>
            <a:chExt cx="571504" cy="903297"/>
          </a:xfrm>
        </p:grpSpPr>
        <p:sp>
          <p:nvSpPr>
            <p:cNvPr id="23" name="Овал 22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>
              <a:hlinkClick r:id="" action="ppaction://hlinkshowjump?jump=next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>
              <a:stCxn id="24" idx="0"/>
              <a:endCxn id="24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Овал 25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 userDrawn="1"/>
        </p:nvGrpSpPr>
        <p:grpSpPr>
          <a:xfrm rot="13759740">
            <a:off x="6215520" y="5070422"/>
            <a:ext cx="307901" cy="450659"/>
            <a:chOff x="2857488" y="4883951"/>
            <a:chExt cx="571504" cy="903297"/>
          </a:xfrm>
        </p:grpSpPr>
        <p:sp>
          <p:nvSpPr>
            <p:cNvPr id="36" name="Овал 35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>
              <a:hlinkClick r:id="" action="ppaction://hlinkshowjump?jump=previousslide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37" idx="0"/>
              <a:endCxn id="37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Овал 38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 userDrawn="1"/>
        </p:nvGrpSpPr>
        <p:grpSpPr>
          <a:xfrm rot="4965394">
            <a:off x="8607831" y="6294716"/>
            <a:ext cx="307901" cy="450659"/>
            <a:chOff x="2857488" y="4883951"/>
            <a:chExt cx="571504" cy="903297"/>
          </a:xfrm>
        </p:grpSpPr>
        <p:sp>
          <p:nvSpPr>
            <p:cNvPr id="49" name="Овал 48"/>
            <p:cNvSpPr/>
            <p:nvPr/>
          </p:nvSpPr>
          <p:spPr>
            <a:xfrm>
              <a:off x="3000364" y="4929198"/>
              <a:ext cx="285752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>
              <a:hlinkClick r:id="" action="ppaction://hlinkshowjump?jump=endshow"/>
            </p:cNvPr>
            <p:cNvSpPr/>
            <p:nvPr/>
          </p:nvSpPr>
          <p:spPr>
            <a:xfrm>
              <a:off x="2857488" y="5000636"/>
              <a:ext cx="571504" cy="785818"/>
            </a:xfrm>
            <a:prstGeom prst="ellipse">
              <a:avLst/>
            </a:prstGeom>
            <a:solidFill>
              <a:srgbClr val="A50021"/>
            </a:soli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plastic">
              <a:bevelT w="2603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0" idx="0"/>
              <a:endCxn id="50" idx="4"/>
            </p:cNvCxnSpPr>
            <p:nvPr/>
          </p:nvCxnSpPr>
          <p:spPr>
            <a:xfrm rot="16200000" flipH="1">
              <a:off x="2750331" y="5393545"/>
              <a:ext cx="78581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Овал 51"/>
            <p:cNvSpPr/>
            <p:nvPr/>
          </p:nvSpPr>
          <p:spPr>
            <a:xfrm>
              <a:off x="3069421" y="4883951"/>
              <a:ext cx="142876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3000364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292892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92892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00364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3214678" y="514351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3286116" y="528638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3286116" y="5429264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3214678" y="557214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96731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1"/>
            </a:gs>
            <a:gs pos="99000">
              <a:schemeClr val="accent3">
                <a:lumMod val="86000"/>
                <a:lumOff val="14000"/>
              </a:schemeClr>
            </a:gs>
          </a:gsLst>
          <a:lin ang="21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5292F-CDC4-4C2A-91D3-FE4AEA0F8F35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74FA0-DE96-4D37-9B96-70834AE17CC2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875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3286116" y="857232"/>
            <a:ext cx="564360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1.3. Економічний механізм господарювання в аграрному середовищі </a:t>
            </a:r>
            <a:endParaRPr lang="ru-RU" sz="4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968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1224136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ГОСПОДАРСЬКИЙ РОЗРАХУНОК В СІЛЬСЬКОГОСПОДАРСЬКИХ ПІДПРИЄМСТВАХ І ОБ’ЄДНАННЯХ</a:t>
            </a:r>
            <a:endParaRPr lang="ru-RU" sz="2400" dirty="0"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514353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uk-UA" sz="3800" b="1" i="1" smtClean="0"/>
          </a:p>
          <a:p>
            <a:pPr marL="0" indent="0" algn="just">
              <a:buNone/>
            </a:pPr>
            <a:r>
              <a:rPr lang="uk-UA" sz="3800" b="1" i="1" smtClean="0"/>
              <a:t>Господарський </a:t>
            </a:r>
            <a:r>
              <a:rPr lang="uk-UA" sz="3800" b="1" i="1" dirty="0" smtClean="0"/>
              <a:t>розрахунок</a:t>
            </a:r>
            <a:r>
              <a:rPr lang="uk-UA" sz="3800" b="1" dirty="0" smtClean="0"/>
              <a:t> </a:t>
            </a:r>
            <a:r>
              <a:rPr lang="uk-UA" sz="3800" dirty="0" smtClean="0"/>
              <a:t>– метод раціонального ведення господарства, що ґрунтується на порівнянні в грошовій формі витрат і результатів виробничої діяльності. Він вимагає відшкодування всіх витрат й одержання максимального прибутку, який забезпечує необхідні темпи розширеного відтворення виробництва, матеріальну заінтересованість працівників підприємства у збільшенні виробництва продукції та підвищенні її рентабельності.</a:t>
            </a:r>
            <a:endParaRPr lang="ru-RU" sz="3800" dirty="0" smtClean="0"/>
          </a:p>
          <a:p>
            <a:pPr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sz="3400" dirty="0" smtClean="0"/>
              <a:t>Госпрозрахунок стосується не тільки підприємства в цілому, але і окремих його підрозділів та працівників. </a:t>
            </a:r>
          </a:p>
          <a:p>
            <a:pPr marL="0" indent="0" algn="just">
              <a:buNone/>
            </a:pPr>
            <a:endParaRPr lang="uk-UA" sz="3300" dirty="0" smtClean="0"/>
          </a:p>
          <a:p>
            <a:pPr marL="0" indent="0" algn="just">
              <a:buNone/>
            </a:pPr>
            <a:r>
              <a:rPr lang="uk-UA" sz="3300" b="1" dirty="0" smtClean="0"/>
              <a:t>Розрізняють: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uk-UA" sz="3300" b="1" dirty="0" smtClean="0"/>
              <a:t> загальногосподарський госпрозрахунок;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uk-UA" sz="3300" b="1" dirty="0" smtClean="0"/>
              <a:t> внутрігосподарський госпрозрахунок.</a:t>
            </a:r>
            <a:endParaRPr lang="ru-RU" sz="3300" b="1" dirty="0" smtClean="0"/>
          </a:p>
          <a:p>
            <a:pPr marL="0" indent="0" algn="just">
              <a:buNone/>
            </a:pPr>
            <a:endParaRPr lang="uk-UA" i="1" dirty="0" smtClean="0"/>
          </a:p>
          <a:p>
            <a:pPr marL="0" indent="0" algn="just">
              <a:buNone/>
            </a:pPr>
            <a:r>
              <a:rPr lang="uk-UA" b="1" i="1" dirty="0" smtClean="0"/>
              <a:t>Загальногосподарський розрахунок</a:t>
            </a:r>
            <a:r>
              <a:rPr lang="uk-UA" b="1" dirty="0" smtClean="0"/>
              <a:t> спрямований на вирішення основних питань організації та управління виробництвом по підприємству в цілому, тобто відносини з державою, іншими підприємствами і установами.</a:t>
            </a:r>
            <a:endParaRPr lang="ru-RU" b="1" dirty="0" smtClean="0"/>
          </a:p>
          <a:p>
            <a:pPr marL="0" indent="0" algn="just">
              <a:buNone/>
            </a:pPr>
            <a:endParaRPr lang="uk-UA" i="1" dirty="0" smtClean="0"/>
          </a:p>
          <a:p>
            <a:pPr marL="0" indent="0" algn="just">
              <a:buNone/>
            </a:pPr>
            <a:r>
              <a:rPr lang="uk-UA" b="1" i="1" dirty="0" smtClean="0"/>
              <a:t>Внутрігосподарський розрахунок</a:t>
            </a:r>
            <a:r>
              <a:rPr lang="uk-UA" b="1" dirty="0" smtClean="0"/>
              <a:t> на підприємствах означає організацію внутрішніх відносин, тобто керівництва з підрозділами та окремими працівниками, підрозділів між собою.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9777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1224136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ГОСПОДАРСЬКИЙ РОЗРАХУНОК В СІЛЬСЬКОГОСПОДАРСЬКИХ ПІДПРИЄМСТВАХ І ОБ’ЄДНАННЯХ</a:t>
            </a:r>
            <a:endParaRPr lang="ru-RU" sz="2400" dirty="0"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1643050"/>
            <a:ext cx="8858312" cy="500066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uk-UA" sz="9600" b="1" dirty="0" smtClean="0"/>
              <a:t>Основні принципи господарського розрахунку:</a:t>
            </a:r>
          </a:p>
          <a:p>
            <a:pPr lvl="0"/>
            <a:endParaRPr lang="uk-UA" sz="3500" i="1" dirty="0" smtClean="0"/>
          </a:p>
          <a:p>
            <a:pPr marL="180975" lvl="0" indent="-180975" algn="just"/>
            <a:r>
              <a:rPr lang="uk-UA" sz="7200" b="1" i="1" dirty="0" smtClean="0"/>
              <a:t>Свобода господарської діяльності</a:t>
            </a:r>
            <a:r>
              <a:rPr lang="uk-UA" sz="7200" b="1" dirty="0" smtClean="0"/>
              <a:t> </a:t>
            </a:r>
            <a:r>
              <a:rPr lang="uk-UA" sz="7200" dirty="0" smtClean="0"/>
              <a:t>товаровиробників тобто право самостійно вирішувати питання організації виробництва;</a:t>
            </a:r>
            <a:endParaRPr lang="ru-RU" sz="7200" dirty="0" smtClean="0"/>
          </a:p>
          <a:p>
            <a:pPr marL="180975" indent="-180975" algn="just">
              <a:buNone/>
            </a:pPr>
            <a:r>
              <a:rPr lang="uk-UA" sz="7200" b="1" dirty="0" smtClean="0"/>
              <a:t> </a:t>
            </a:r>
            <a:endParaRPr lang="ru-RU" sz="7200" b="1" dirty="0" smtClean="0"/>
          </a:p>
          <a:p>
            <a:pPr marL="180975" lvl="0" indent="-180975" algn="just"/>
            <a:r>
              <a:rPr lang="uk-UA" sz="7200" b="1" i="1" dirty="0" smtClean="0"/>
              <a:t>Окупність витрат</a:t>
            </a:r>
            <a:r>
              <a:rPr lang="uk-UA" sz="7200" b="1" dirty="0" smtClean="0"/>
              <a:t> </a:t>
            </a:r>
            <a:r>
              <a:rPr lang="uk-UA" sz="7200" dirty="0" smtClean="0"/>
              <a:t>тобто така організація виробництва, при якій надходження від реалізації продукції та інші надходження відшкодовують усі витрати, а за рахунок прибутку, що залишився, можна було б забезпечити розширене відтворення, матеріальне заохочення працівників і створити резервні фонди;</a:t>
            </a:r>
            <a:endParaRPr lang="ru-RU" sz="7200" dirty="0" smtClean="0"/>
          </a:p>
          <a:p>
            <a:pPr marL="180975" indent="-180975" algn="just">
              <a:buNone/>
            </a:pPr>
            <a:r>
              <a:rPr lang="uk-UA" sz="7200" b="1" dirty="0" smtClean="0"/>
              <a:t> </a:t>
            </a:r>
            <a:endParaRPr lang="ru-RU" sz="7200" b="1" dirty="0" smtClean="0"/>
          </a:p>
          <a:p>
            <a:pPr marL="180975" lvl="0" indent="-180975" algn="just"/>
            <a:r>
              <a:rPr lang="uk-UA" sz="7200" b="1" i="1" dirty="0" smtClean="0"/>
              <a:t>Матеріальна заінтересованість</a:t>
            </a:r>
            <a:r>
              <a:rPr lang="uk-UA" sz="7200" b="1" dirty="0" smtClean="0"/>
              <a:t> </a:t>
            </a:r>
            <a:r>
              <a:rPr lang="uk-UA" sz="7200" dirty="0" smtClean="0"/>
              <a:t>підприємства в цілому та його працівників у результатах виробництва;</a:t>
            </a:r>
            <a:endParaRPr lang="ru-RU" sz="7200" dirty="0" smtClean="0"/>
          </a:p>
          <a:p>
            <a:pPr marL="180975" indent="-180975" algn="just">
              <a:buNone/>
            </a:pPr>
            <a:r>
              <a:rPr lang="uk-UA" sz="7200" b="1" dirty="0" smtClean="0"/>
              <a:t> </a:t>
            </a:r>
            <a:endParaRPr lang="ru-RU" sz="7200" b="1" dirty="0" smtClean="0"/>
          </a:p>
          <a:p>
            <a:pPr marL="180975" lvl="0" indent="-180975" algn="just"/>
            <a:r>
              <a:rPr lang="uk-UA" sz="7200" b="1" i="1" dirty="0" smtClean="0"/>
              <a:t>Матеріальна відповідальність</a:t>
            </a:r>
            <a:r>
              <a:rPr lang="uk-UA" sz="7200" b="1" dirty="0" smtClean="0"/>
              <a:t> </a:t>
            </a:r>
            <a:r>
              <a:rPr lang="uk-UA" sz="7200" dirty="0" smtClean="0"/>
              <a:t>підприємства перед державними установами та іншими підприємствами за виконання договірних зобов’язань, використання і своєчасне повернення кредитів банкам чи іншим інвесторам;</a:t>
            </a:r>
            <a:endParaRPr lang="ru-RU" sz="7200" dirty="0" smtClean="0"/>
          </a:p>
          <a:p>
            <a:pPr marL="180975" indent="-180975" algn="just">
              <a:buNone/>
            </a:pPr>
            <a:r>
              <a:rPr lang="uk-UA" sz="7200" b="1" dirty="0" smtClean="0"/>
              <a:t> </a:t>
            </a:r>
            <a:endParaRPr lang="ru-RU" sz="7200" b="1" dirty="0" smtClean="0"/>
          </a:p>
          <a:p>
            <a:pPr marL="180975" lvl="0" indent="-180975" algn="just"/>
            <a:r>
              <a:rPr lang="uk-UA" sz="7200" b="1" i="1" dirty="0" smtClean="0"/>
              <a:t>Контроль за господарською і фінансовою діяльністю підприємства</a:t>
            </a:r>
            <a:r>
              <a:rPr lang="uk-UA" sz="7200" b="1" dirty="0" smtClean="0"/>
              <a:t> </a:t>
            </a:r>
            <a:r>
              <a:rPr lang="uk-UA" sz="7200" dirty="0" smtClean="0"/>
              <a:t>з боку державних установ та органів, щоб запобігти марнотратству і безгосподарності. </a:t>
            </a:r>
            <a:endParaRPr lang="ru-RU" sz="7200" dirty="0" smtClean="0"/>
          </a:p>
          <a:p>
            <a:pPr marL="0" indent="0" algn="just"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977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1224136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ГОСПОДАРСЬКИЙ РОЗРАХУНОК В СІЛЬСЬКОГОСПОДАРСЬКИХ ПІДПРИЄМСТВАХ І ОБ’ЄДНАННЯХ</a:t>
            </a:r>
            <a:endParaRPr lang="ru-RU" sz="2400" dirty="0"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1643050"/>
            <a:ext cx="8858312" cy="50006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1800" i="1" dirty="0" smtClean="0"/>
              <a:t>Основне завдання </a:t>
            </a:r>
            <a:r>
              <a:rPr lang="uk-UA" sz="1800" b="1" i="1" dirty="0" smtClean="0"/>
              <a:t>внутрігосподарського розрахунку</a:t>
            </a:r>
            <a:r>
              <a:rPr lang="uk-UA" sz="1800" b="1" dirty="0" smtClean="0"/>
              <a:t> </a:t>
            </a:r>
            <a:r>
              <a:rPr lang="uk-UA" sz="1800" dirty="0" smtClean="0"/>
              <a:t>– залучення до боротьби за економію коштів, підвищення продуктивності праці та ефективності використання засобів виробництва, зростання врожайності с.-г. культур і продуктивності худоби.</a:t>
            </a:r>
          </a:p>
          <a:p>
            <a:pPr>
              <a:buNone/>
            </a:pPr>
            <a:endParaRPr lang="uk-UA" sz="1600" b="1" dirty="0" smtClean="0"/>
          </a:p>
          <a:p>
            <a:pPr>
              <a:buNone/>
            </a:pPr>
            <a:r>
              <a:rPr lang="uk-UA" sz="1600" b="1" dirty="0" smtClean="0"/>
              <a:t>Для впровадження внутрігосподарського розрахунку потрібно здійснити такі заходи:</a:t>
            </a:r>
          </a:p>
          <a:p>
            <a:pPr>
              <a:buNone/>
            </a:pPr>
            <a:endParaRPr lang="ru-RU" sz="1200" b="1" dirty="0" smtClean="0"/>
          </a:p>
          <a:p>
            <a:pPr marL="180975" lvl="0" indent="-180975"/>
            <a:r>
              <a:rPr lang="uk-UA" sz="1600" b="1" dirty="0" smtClean="0"/>
              <a:t>удосконалити організаційну структуру підприємства;</a:t>
            </a:r>
            <a:endParaRPr lang="ru-RU" sz="1600" b="1" dirty="0" smtClean="0"/>
          </a:p>
          <a:p>
            <a:pPr marL="180975" lvl="0" indent="-180975"/>
            <a:r>
              <a:rPr lang="uk-UA" sz="1600" b="1" dirty="0" smtClean="0"/>
              <a:t>визначити склад госпрозрахункових підрозділів, порядок їхніх взаємовідносин, права та обов’язки керівників і окремих працівників;</a:t>
            </a:r>
            <a:endParaRPr lang="ru-RU" sz="1600" b="1" dirty="0" smtClean="0"/>
          </a:p>
          <a:p>
            <a:pPr marL="180975" lvl="0" indent="-180975"/>
            <a:r>
              <a:rPr lang="uk-UA" sz="1600" b="1" dirty="0" smtClean="0"/>
              <a:t>закріпити необхідні засоби виробництва за кожним підрозділом відповідно до їх спеціалізації;</a:t>
            </a:r>
            <a:endParaRPr lang="ru-RU" sz="1600" b="1" dirty="0" smtClean="0"/>
          </a:p>
          <a:p>
            <a:pPr marL="180975" lvl="0" indent="-180975"/>
            <a:r>
              <a:rPr lang="uk-UA" sz="1600" b="1" dirty="0" smtClean="0"/>
              <a:t>уточнити склад працівників у кожному підрозділі;</a:t>
            </a:r>
            <a:endParaRPr lang="ru-RU" sz="1600" b="1" dirty="0" smtClean="0"/>
          </a:p>
          <a:p>
            <a:pPr marL="180975" lvl="0" indent="-180975"/>
            <a:r>
              <a:rPr lang="uk-UA" sz="1600" b="1" dirty="0" smtClean="0"/>
              <a:t>упорядкувати систему різних форм і нормативів;</a:t>
            </a:r>
            <a:endParaRPr lang="ru-RU" sz="1600" b="1" dirty="0" smtClean="0"/>
          </a:p>
          <a:p>
            <a:pPr marL="180975" lvl="0" indent="-180975"/>
            <a:r>
              <a:rPr lang="uk-UA" sz="1600" b="1" dirty="0" smtClean="0"/>
              <a:t>розробити в кожному підрозділі обґрунтоване госпрозрахункове завдання;</a:t>
            </a:r>
            <a:endParaRPr lang="ru-RU" sz="1600" b="1" dirty="0" smtClean="0"/>
          </a:p>
          <a:p>
            <a:pPr marL="180975" lvl="0" indent="-180975"/>
            <a:r>
              <a:rPr lang="uk-UA" sz="1600" b="1" dirty="0" smtClean="0"/>
              <a:t>організувати у кожному підрозділі по кожному виду продукції своєчасний і достовірний облік робіт, продукції і витрат;</a:t>
            </a:r>
            <a:endParaRPr lang="ru-RU" sz="1600" b="1" dirty="0" smtClean="0"/>
          </a:p>
          <a:p>
            <a:pPr marL="180975" lvl="0" indent="-180975"/>
            <a:r>
              <a:rPr lang="uk-UA" sz="1600" b="1" dirty="0" smtClean="0"/>
              <a:t>здійснювати протягом року оперативний контроль і аналіз виконання планових завдань кожним підрозділом;</a:t>
            </a:r>
            <a:endParaRPr lang="ru-RU" sz="1600" b="1" dirty="0" smtClean="0"/>
          </a:p>
          <a:p>
            <a:pPr marL="180975" lvl="0" indent="-180975"/>
            <a:r>
              <a:rPr lang="uk-UA" sz="1600" b="1" dirty="0" smtClean="0"/>
              <a:t>забезпечити матеріальну заінтересованість та відповідальність підрозділів і окремих працівників за результати роботи.</a:t>
            </a:r>
            <a:endParaRPr lang="ru-RU" sz="1600" b="1" dirty="0" smtClean="0"/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endParaRPr lang="uk-UA" sz="3500" i="1" dirty="0" smtClean="0"/>
          </a:p>
          <a:p>
            <a:pPr marL="0" indent="0" algn="just"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9777486"/>
      </p:ext>
    </p:extLst>
  </p:cSld>
  <p:clrMapOvr>
    <a:masterClrMapping/>
  </p:clrMapOvr>
</p:sld>
</file>

<file path=ppt/theme/theme1.xml><?xml version="1.0" encoding="utf-8"?>
<a:theme xmlns:a="http://schemas.openxmlformats.org/drawingml/2006/main" name="TS102023626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2B83829-F2B3-479F-8406-B66CE293D4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TS102023626</Template>
  <TotalTime>28</TotalTime>
  <Words>312</Words>
  <Application>Microsoft Office PowerPoint</Application>
  <PresentationFormat>Екран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TS102023626</vt:lpstr>
      <vt:lpstr>Слайд 1</vt:lpstr>
      <vt:lpstr>ГОСПОДАРСЬКИЙ РОЗРАХУНОК В СІЛЬСЬКОГОСПОДАРСЬКИХ ПІДПРИЄМСТВАХ І ОБ’ЄДНАННЯХ</vt:lpstr>
      <vt:lpstr>ГОСПОДАРСЬКИЙ РОЗРАХУНОК В СІЛЬСЬКОГОСПОДАРСЬКИХ ПІДПРИЄМСТВАХ І ОБ’ЄДНАННЯХ</vt:lpstr>
      <vt:lpstr>ГОСПОДАРСЬКИЙ РОЗРАХУНОК В СІЛЬСЬКОГОСПОДАРСЬКИХ ПІДПРИЄМСТВАХ І ОБ’ЄДНАННЯХ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Юра</dc:creator>
  <cp:lastModifiedBy>Юра</cp:lastModifiedBy>
  <cp:revision>5</cp:revision>
  <dcterms:created xsi:type="dcterms:W3CDTF">2014-12-28T12:04:17Z</dcterms:created>
  <dcterms:modified xsi:type="dcterms:W3CDTF">2014-12-28T12:34:05Z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TC020236269991</vt:lpwstr>
  </property>
</Properties>
</file>